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9" r:id="rId2"/>
    <p:sldId id="257" r:id="rId3"/>
    <p:sldId id="274" r:id="rId4"/>
    <p:sldId id="269" r:id="rId5"/>
    <p:sldId id="268" r:id="rId6"/>
    <p:sldId id="272" r:id="rId7"/>
    <p:sldId id="270" r:id="rId8"/>
    <p:sldId id="273" r:id="rId9"/>
    <p:sldId id="275" r:id="rId10"/>
    <p:sldId id="276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58" r:id="rId20"/>
    <p:sldId id="260" r:id="rId21"/>
    <p:sldId id="261" r:id="rId22"/>
    <p:sldId id="262" r:id="rId23"/>
    <p:sldId id="256" r:id="rId24"/>
    <p:sldId id="263" r:id="rId2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29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1744" y="200"/>
      </p:cViewPr>
      <p:guideLst>
        <p:guide orient="horz" pos="2176"/>
        <p:guide pos="29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16/12/12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55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34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344805" defTabSz="-635">
              <a:defRPr sz="1800"/>
            </a:lvl6pPr>
            <a:lvl7pPr marL="2291080" indent="-344805" defTabSz="-635">
              <a:defRPr sz="1800"/>
            </a:lvl7pPr>
            <a:lvl8pPr marL="2291080" indent="-344805" defTabSz="-635">
              <a:defRPr sz="1800"/>
            </a:lvl8pPr>
            <a:lvl9pPr marL="2291080" indent="-344805" defTabSz="-635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344805">
              <a:defRPr sz="1800"/>
            </a:lvl6pPr>
            <a:lvl7pPr marL="2291080" indent="-344805">
              <a:defRPr sz="1800"/>
            </a:lvl7pPr>
            <a:lvl8pPr marL="2291080" indent="-344805">
              <a:defRPr sz="1800"/>
            </a:lvl8pPr>
            <a:lvl9pPr marL="2291080" indent="-344805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344805">
              <a:defRPr sz="1800"/>
            </a:lvl6pPr>
            <a:lvl7pPr marL="2291080" indent="-344805">
              <a:defRPr sz="1800"/>
            </a:lvl7pPr>
            <a:lvl8pPr marL="2291080" indent="-344805">
              <a:defRPr sz="1800"/>
            </a:lvl8pPr>
            <a:lvl9pPr marL="2291080" indent="-344805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344805">
              <a:defRPr sz="1800"/>
            </a:lvl6pPr>
            <a:lvl7pPr marL="2291080" indent="-344805">
              <a:defRPr sz="1800"/>
            </a:lvl7pPr>
            <a:lvl8pPr marL="2291080" indent="-344805">
              <a:defRPr sz="1800"/>
            </a:lvl8pPr>
            <a:lvl9pPr marL="2291080" indent="-344805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344805">
              <a:defRPr sz="1800"/>
            </a:lvl6pPr>
            <a:lvl7pPr marL="2291080" indent="-344805">
              <a:defRPr sz="1800"/>
            </a:lvl7pPr>
            <a:lvl8pPr marL="2291080" indent="-344805">
              <a:defRPr sz="1800"/>
            </a:lvl8pPr>
            <a:lvl9pPr marL="2291080" indent="-344805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344805">
              <a:defRPr sz="1800"/>
            </a:lvl6pPr>
            <a:lvl7pPr marL="2291080" indent="-344805">
              <a:defRPr sz="1800"/>
            </a:lvl7pPr>
            <a:lvl8pPr marL="2291080" indent="-344805">
              <a:defRPr sz="1800"/>
            </a:lvl8pPr>
            <a:lvl9pPr marL="2291080" indent="-344805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344805">
              <a:defRPr sz="1800"/>
            </a:lvl6pPr>
            <a:lvl7pPr marL="2291080" indent="-344805">
              <a:defRPr sz="1800"/>
            </a:lvl7pPr>
            <a:lvl8pPr marL="2291080" indent="-344805">
              <a:defRPr sz="1800"/>
            </a:lvl8pPr>
            <a:lvl9pPr marL="2291080" indent="-344805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1080" indent="-344805">
              <a:defRPr sz="2000"/>
            </a:lvl7pPr>
            <a:lvl8pPr marL="2291080" indent="-344805">
              <a:defRPr sz="2000"/>
            </a:lvl8pPr>
            <a:lvl9pPr marL="2291080" indent="-344805"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 hasCustomPrompt="1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 hasCustomPrompt="1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 hasCustomPrompt="1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 hasCustomPrompt="1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 hasCustomPrompt="1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水印)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水印)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 hasCustomPrompt="1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344805">
              <a:defRPr sz="1800"/>
            </a:lvl6pPr>
            <a:lvl7pPr marL="2291080" indent="-344805">
              <a:defRPr sz="1800"/>
            </a:lvl7pPr>
            <a:lvl8pPr marL="2291080" indent="-344805">
              <a:defRPr sz="1800"/>
            </a:lvl8pPr>
            <a:lvl9pPr marL="2291080" indent="-344805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344805">
              <a:defRPr sz="1800"/>
            </a:lvl6pPr>
            <a:lvl7pPr marL="2291080" indent="-344805">
              <a:defRPr sz="1800"/>
            </a:lvl7pPr>
            <a:lvl8pPr marL="2291080" indent="-344805">
              <a:defRPr sz="1800"/>
            </a:lvl8pPr>
            <a:lvl9pPr marL="2291080" indent="-344805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1080" indent="-344805">
              <a:defRPr sz="1600"/>
            </a:lvl6pPr>
            <a:lvl7pPr marL="2291080" indent="-344805">
              <a:defRPr sz="1600"/>
            </a:lvl7pPr>
            <a:lvl8pPr marL="2291080" indent="-344805">
              <a:defRPr sz="1600"/>
            </a:lvl8pPr>
            <a:lvl9pPr marL="2291080" indent="-344805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1080" indent="-344805">
              <a:defRPr sz="1600"/>
            </a:lvl6pPr>
            <a:lvl7pPr marL="2291080" indent="-344805">
              <a:defRPr sz="1600"/>
            </a:lvl7pPr>
            <a:lvl8pPr marL="2291080" indent="-344805">
              <a:defRPr sz="1600"/>
            </a:lvl8pPr>
            <a:lvl9pPr marL="2291080" indent="-344805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81DF435E-B373-F347-90DC-7C94A7334BD4}" type="datetimeFigureOut">
              <a:rPr kumimoji="1" lang="zh-CN" altLang="en-US" smtClean="0"/>
              <a:t>16/12/12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</a:defRPr>
            </a:lvl1pPr>
          </a:lstStyle>
          <a:p>
            <a:fld id="{363CA92B-DCC3-5046-8378-459B73B759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6030" indent="-341630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630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655" indent="-341630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1080" indent="-344805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805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530" indent="-344805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430" indent="-344805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仿驴妈妈旅游网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5334" y="1921828"/>
            <a:ext cx="54805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班</a:t>
            </a:r>
            <a:r>
              <a:rPr kumimoji="1" lang="en-US" altLang="zh-TW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kumimoji="1" lang="zh-TW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kumimoji="1"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kumimoji="1" lang="en-US" altLang="zh-TW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web-106</a:t>
            </a:r>
            <a:r>
              <a:rPr kumimoji="1"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班</a:t>
            </a:r>
            <a:endParaRPr kumimoji="1" lang="en-US" altLang="zh-CN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小组成员</a:t>
            </a:r>
            <a:r>
              <a:rPr kumimoji="1" lang="zh-CN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kumimoji="1" lang="zh-CN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kumimoji="1" lang="zh-CN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黄 飞 港</a:t>
            </a:r>
            <a:endParaRPr kumimoji="1" lang="en-US" altLang="zh-CN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胡 海 康</a:t>
            </a:r>
            <a:endParaRPr kumimoji="1" lang="en-US" altLang="zh-CN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任 均 阳</a:t>
            </a:r>
            <a:endParaRPr kumimoji="1" lang="en-US" altLang="zh-CN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时 瑞 驰</a:t>
            </a:r>
            <a:endParaRPr kumimoji="1" lang="en-US" altLang="zh-CN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俞     阳</a:t>
            </a:r>
            <a:endParaRPr kumimoji="1" lang="en-US" altLang="zh-CN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完成时间</a:t>
            </a:r>
            <a:r>
              <a:rPr kumimoji="1" lang="zh-CN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kumimoji="1" lang="en-US" altLang="zh-CN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kumimoji="1" lang="en-US" altLang="zh-CN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kumimoji="1" lang="zh-CN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kumimoji="1" lang="en-US" altLang="zh-CN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kumimoji="1" lang="zh-CN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endParaRPr kumimoji="1" lang="en-US" altLang="zh-CN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特惠旅游大促销</a:t>
            </a:r>
            <a:endParaRPr kumimoji="1" lang="zh-CN" altLang="en-US" dirty="0"/>
          </a:p>
        </p:txBody>
      </p:sp>
      <p:pic>
        <p:nvPicPr>
          <p:cNvPr id="4" name="图片 3" descr="屏幕快照 2016-12-12 上午10.44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618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83484" y="5850621"/>
            <a:ext cx="4653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</a:t>
            </a:r>
            <a:r>
              <a:rPr lang="zh-CN" altLang="en-US" dirty="0" smtClean="0"/>
              <a:t>づ￣</a:t>
            </a:r>
            <a:r>
              <a:rPr lang="en-US" altLang="zh-CN" dirty="0" smtClean="0"/>
              <a:t>3</a:t>
            </a:r>
            <a:r>
              <a:rPr lang="zh-CN" altLang="en-US" dirty="0" smtClean="0"/>
              <a:t>￣</a:t>
            </a:r>
            <a:r>
              <a:rPr lang="en-US" altLang="zh-CN" dirty="0" smtClean="0"/>
              <a:t>)</a:t>
            </a:r>
            <a:r>
              <a:rPr lang="zh-CN" altLang="en-US" dirty="0" smtClean="0"/>
              <a:t>づ</a:t>
            </a:r>
            <a:r>
              <a:rPr lang="en-US" altLang="zh-CN" dirty="0" smtClean="0"/>
              <a:t>╭❤</a:t>
            </a:r>
            <a:r>
              <a:rPr lang="zh-CN" altLang="en-US" dirty="0" smtClean="0"/>
              <a:t>～亲你心动了没有</a:t>
            </a:r>
            <a:r>
              <a:rPr lang="en-US" altLang="zh-CN" dirty="0" smtClean="0"/>
              <a:t>(⊙o⊙)</a:t>
            </a:r>
            <a:r>
              <a:rPr lang="zh-CN" altLang="en-US" dirty="0" smtClean="0"/>
              <a:t>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1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代码展示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0" y="1666045"/>
            <a:ext cx="6904091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$</a:t>
            </a:r>
            <a:r>
              <a:rPr lang="en-US" altLang="zh-CN" dirty="0"/>
              <a:t>(function () {</a:t>
            </a:r>
            <a:br>
              <a:rPr lang="en-US" altLang="zh-CN" dirty="0"/>
            </a:br>
            <a:r>
              <a:rPr lang="en-US" altLang="zh-CN" dirty="0"/>
              <a:t>    //</a:t>
            </a:r>
            <a:r>
              <a:rPr lang="zh-CN" altLang="en-US" dirty="0"/>
              <a:t>使用</a:t>
            </a:r>
            <a:r>
              <a:rPr lang="en-US" altLang="zh-CN" dirty="0" err="1"/>
              <a:t>jquery</a:t>
            </a:r>
            <a:r>
              <a:rPr lang="zh-CN" altLang="en-US" dirty="0"/>
              <a:t>添加温泉滑雪中的图片</a:t>
            </a:r>
            <a:br>
              <a:rPr lang="zh-CN" altLang="en-US" dirty="0"/>
            </a:br>
            <a:r>
              <a:rPr lang="zh-CN" altLang="en-US" dirty="0"/>
              <a:t>    </a:t>
            </a:r>
            <a:r>
              <a:rPr lang="en-US" altLang="zh-CN" i="1" dirty="0"/>
              <a:t>$</a:t>
            </a:r>
            <a:r>
              <a:rPr lang="en-US" altLang="zh-CN" dirty="0"/>
              <a:t>('.</a:t>
            </a:r>
            <a:r>
              <a:rPr lang="en-US" altLang="zh-CN" dirty="0" err="1"/>
              <a:t>img-prev</a:t>
            </a:r>
            <a:r>
              <a:rPr lang="en-US" altLang="zh-CN" dirty="0"/>
              <a:t> &gt; li &gt; a[class=images-01]').each(function (</a:t>
            </a:r>
            <a:r>
              <a:rPr lang="en-US" altLang="zh-CN" i="1" dirty="0"/>
              <a:t>index11</a:t>
            </a:r>
            <a:r>
              <a:rPr lang="en-US" altLang="zh-CN" dirty="0"/>
              <a:t>,</a:t>
            </a:r>
            <a:r>
              <a:rPr lang="en-US" altLang="zh-CN" i="1" dirty="0"/>
              <a:t>content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console.log</a:t>
            </a:r>
            <a:r>
              <a:rPr lang="en-US" altLang="zh-CN" dirty="0"/>
              <a:t>(</a:t>
            </a:r>
            <a:r>
              <a:rPr lang="en-US" altLang="zh-CN" i="1" dirty="0"/>
              <a:t>index11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i="1" dirty="0"/>
              <a:t>$</a:t>
            </a:r>
            <a:r>
              <a:rPr lang="en-US" altLang="zh-CN" dirty="0"/>
              <a:t>(this).</a:t>
            </a:r>
            <a:r>
              <a:rPr lang="en-US" altLang="zh-CN" dirty="0" err="1"/>
              <a:t>attr</a:t>
            </a:r>
            <a:r>
              <a:rPr lang="en-US" altLang="zh-CN" dirty="0"/>
              <a:t>({</a:t>
            </a:r>
            <a:br>
              <a:rPr lang="en-US" altLang="zh-CN" dirty="0"/>
            </a:br>
            <a:r>
              <a:rPr lang="en-US" altLang="zh-CN" dirty="0"/>
              <a:t>            'title':'</a:t>
            </a:r>
            <a:r>
              <a:rPr lang="zh-CN" altLang="en-US" dirty="0"/>
              <a:t>想旅游就来驴妈妈</a:t>
            </a:r>
            <a:r>
              <a:rPr lang="en-US" altLang="zh-CN" dirty="0"/>
              <a:t>???',</a:t>
            </a:r>
            <a:br>
              <a:rPr lang="en-US" altLang="zh-CN" dirty="0"/>
            </a:br>
            <a:r>
              <a:rPr lang="en-US" altLang="zh-CN" dirty="0"/>
              <a:t>            '</a:t>
            </a:r>
            <a:r>
              <a:rPr lang="en-US" altLang="zh-CN" dirty="0" err="1"/>
              <a:t>target':'_blank</a:t>
            </a:r>
            <a:r>
              <a:rPr lang="en-US" altLang="zh-CN" dirty="0"/>
              <a:t>',</a:t>
            </a:r>
            <a:br>
              <a:rPr lang="en-US" altLang="zh-CN" dirty="0"/>
            </a:br>
            <a:r>
              <a:rPr lang="en-US" altLang="zh-CN" dirty="0"/>
              <a:t>        })   //</a:t>
            </a:r>
            <a:r>
              <a:rPr lang="zh-CN" altLang="en-US" dirty="0"/>
              <a:t>创建的属性</a:t>
            </a:r>
            <a:br>
              <a:rPr lang="zh-CN" altLang="en-US" dirty="0"/>
            </a:br>
            <a:r>
              <a:rPr lang="zh-CN" altLang="en-US" dirty="0"/>
              <a:t>       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imgprev</a:t>
            </a:r>
            <a:r>
              <a:rPr lang="en-US" altLang="zh-CN" dirty="0"/>
              <a:t>=</a:t>
            </a:r>
            <a:r>
              <a:rPr lang="en-US" altLang="zh-CN" i="1" dirty="0"/>
              <a:t>$</a:t>
            </a:r>
            <a:r>
              <a:rPr lang="en-US" altLang="zh-CN" dirty="0"/>
              <a:t>('&lt;</a:t>
            </a:r>
            <a:r>
              <a:rPr lang="en-US" altLang="zh-CN" dirty="0" err="1"/>
              <a:t>img</a:t>
            </a:r>
            <a:r>
              <a:rPr lang="en-US" altLang="zh-CN" dirty="0"/>
              <a:t>&gt;');</a:t>
            </a:r>
            <a:br>
              <a:rPr lang="en-US" altLang="zh-CN" dirty="0"/>
            </a:br>
            <a:r>
              <a:rPr lang="en-US" altLang="zh-CN" dirty="0"/>
              <a:t>        //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spanprev</a:t>
            </a:r>
            <a:r>
              <a:rPr lang="en-US" altLang="zh-CN" dirty="0"/>
              <a:t>=$('&lt;span&gt;');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imgprev.attr</a:t>
            </a:r>
            <a:r>
              <a:rPr lang="en-US" altLang="zh-CN" dirty="0"/>
              <a:t>({</a:t>
            </a:r>
            <a:br>
              <a:rPr lang="en-US" altLang="zh-CN" dirty="0"/>
            </a:br>
            <a:r>
              <a:rPr lang="en-US" altLang="zh-CN" dirty="0"/>
              <a:t>            '</a:t>
            </a:r>
            <a:r>
              <a:rPr lang="en-US" altLang="zh-CN" dirty="0" err="1"/>
              <a:t>src</a:t>
            </a:r>
            <a:r>
              <a:rPr lang="en-US" altLang="zh-CN" dirty="0"/>
              <a:t>': 'images/'+(</a:t>
            </a:r>
            <a:r>
              <a:rPr lang="en-US" altLang="zh-CN" i="1" dirty="0"/>
              <a:t>index11</a:t>
            </a:r>
            <a:r>
              <a:rPr lang="en-US" altLang="zh-CN" dirty="0"/>
              <a:t>+1)+'.jpg'</a:t>
            </a:r>
            <a:br>
              <a:rPr lang="en-US" altLang="zh-CN" dirty="0"/>
            </a:br>
            <a:r>
              <a:rPr lang="en-US" altLang="zh-CN" dirty="0"/>
              <a:t>        });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i="1" dirty="0"/>
              <a:t>$</a:t>
            </a:r>
            <a:r>
              <a:rPr lang="en-US" altLang="zh-CN" dirty="0"/>
              <a:t>(this).prepend(</a:t>
            </a:r>
            <a:r>
              <a:rPr lang="en-US" altLang="zh-CN" dirty="0" err="1"/>
              <a:t>imgprev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12" name="图片 11" descr="屏幕快照 2016-12-12 上午11.16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70" y="4080146"/>
            <a:ext cx="4944185" cy="23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7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C 0 0.04394  0.027 0.07989  0.06 0.07989  C 0.099 0.07989  0.113 0.03994  0.119 0.01598  L 0.125 -0.01598  C 0.131 -0.03994  0.146 -0.07989  0.19 -0.07989  C 0.218 -0.07989  0.25 -0.04394  0.25 0  C 0.25 0.04394  0.218 0.07989  0.19 0.07989  C 0.146 0.07989  0.131 0.03994  0.125 0.01598  L 0.119 -0.01598  C 0.113 -0.03994  0.099 -0.07989  0.06 -0.07989  C 0.027 -0.07989  0 -0.04394  0 0  Z" pathEditMode="relative" ptsTypes="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代码展示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0" y="1338610"/>
            <a:ext cx="8684100" cy="5355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//</a:t>
            </a:r>
            <a:r>
              <a:rPr lang="zh-CN" altLang="en-US" dirty="0"/>
              <a:t>导航栏下划线自动切换效果 和内容的切换</a:t>
            </a:r>
            <a:br>
              <a:rPr lang="zh-CN" altLang="en-US" dirty="0"/>
            </a:br>
            <a:r>
              <a:rPr lang="zh-CN" altLang="en-US" dirty="0"/>
              <a:t>    </a:t>
            </a:r>
            <a:r>
              <a:rPr lang="en-US" altLang="zh-CN" i="1" dirty="0"/>
              <a:t>$</a:t>
            </a:r>
            <a:r>
              <a:rPr lang="en-US" altLang="zh-CN" dirty="0"/>
              <a:t>('.special-</a:t>
            </a:r>
            <a:r>
              <a:rPr lang="en-US" altLang="zh-CN" dirty="0" err="1"/>
              <a:t>navigetion</a:t>
            </a:r>
            <a:r>
              <a:rPr lang="en-US" altLang="zh-CN" dirty="0"/>
              <a:t>-box&gt;</a:t>
            </a:r>
            <a:r>
              <a:rPr lang="en-US" altLang="zh-CN" dirty="0" err="1"/>
              <a:t>ul</a:t>
            </a:r>
            <a:r>
              <a:rPr lang="en-US" altLang="zh-CN" dirty="0"/>
              <a:t>&gt;li').on('</a:t>
            </a:r>
            <a:r>
              <a:rPr lang="en-US" altLang="zh-CN" dirty="0" err="1"/>
              <a:t>click',function</a:t>
            </a:r>
            <a:r>
              <a:rPr lang="en-US" altLang="zh-CN" dirty="0"/>
              <a:t> ()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var</a:t>
            </a:r>
            <a:r>
              <a:rPr lang="en-US" altLang="zh-CN" dirty="0"/>
              <a:t> index=</a:t>
            </a:r>
            <a:r>
              <a:rPr lang="en-US" altLang="zh-CN" i="1" dirty="0"/>
              <a:t>$</a:t>
            </a:r>
            <a:r>
              <a:rPr lang="en-US" altLang="zh-CN" dirty="0"/>
              <a:t>(this).index()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console.log</a:t>
            </a:r>
            <a:r>
              <a:rPr lang="en-US" altLang="zh-CN" dirty="0"/>
              <a:t>(index)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i="1" dirty="0"/>
              <a:t>$</a:t>
            </a:r>
            <a:r>
              <a:rPr lang="en-US" altLang="zh-CN" dirty="0"/>
              <a:t>(this).</a:t>
            </a:r>
            <a:r>
              <a:rPr lang="en-US" altLang="zh-CN" dirty="0" err="1"/>
              <a:t>addClass</a:t>
            </a:r>
            <a:r>
              <a:rPr lang="en-US" altLang="zh-CN" dirty="0"/>
              <a:t>('</a:t>
            </a:r>
            <a:r>
              <a:rPr lang="en-US" altLang="zh-CN" dirty="0" err="1"/>
              <a:t>ltem</a:t>
            </a:r>
            <a:r>
              <a:rPr lang="en-US" altLang="zh-CN" dirty="0"/>
              <a:t>  family-color').siblings().</a:t>
            </a:r>
            <a:r>
              <a:rPr lang="en-US" altLang="zh-CN" dirty="0" err="1"/>
              <a:t>removeClass</a:t>
            </a:r>
            <a:r>
              <a:rPr lang="en-US" altLang="zh-CN" dirty="0"/>
              <a:t>('</a:t>
            </a:r>
            <a:r>
              <a:rPr lang="en-US" altLang="zh-CN" dirty="0" err="1"/>
              <a:t>ltem</a:t>
            </a:r>
            <a:r>
              <a:rPr lang="en-US" altLang="zh-CN" dirty="0"/>
              <a:t>  family-color');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i="1" dirty="0"/>
              <a:t>$</a:t>
            </a:r>
            <a:r>
              <a:rPr lang="en-US" altLang="zh-CN" dirty="0"/>
              <a:t>('.content-right&gt;</a:t>
            </a:r>
            <a:r>
              <a:rPr lang="en-US" altLang="zh-CN" dirty="0" err="1"/>
              <a:t>ul</a:t>
            </a:r>
            <a:r>
              <a:rPr lang="en-US" altLang="zh-CN" dirty="0"/>
              <a:t>').stop().</a:t>
            </a:r>
            <a:r>
              <a:rPr lang="en-US" altLang="zh-CN" dirty="0" err="1"/>
              <a:t>eq</a:t>
            </a:r>
            <a:r>
              <a:rPr lang="en-US" altLang="zh-CN" dirty="0"/>
              <a:t>(index).</a:t>
            </a:r>
            <a:r>
              <a:rPr lang="en-US" altLang="zh-CN" dirty="0" err="1"/>
              <a:t>fadeIn</a:t>
            </a:r>
            <a:r>
              <a:rPr lang="en-US" altLang="zh-CN" dirty="0"/>
              <a:t>('fast').siblings().</a:t>
            </a:r>
            <a:r>
              <a:rPr lang="en-US" altLang="zh-CN" dirty="0" err="1"/>
              <a:t>fadeOut</a:t>
            </a:r>
            <a:r>
              <a:rPr lang="en-US" altLang="zh-CN" dirty="0"/>
              <a:t>('fast')</a:t>
            </a:r>
            <a:br>
              <a:rPr lang="en-US" altLang="zh-CN" dirty="0"/>
            </a:br>
            <a:r>
              <a:rPr lang="en-US" altLang="zh-CN" dirty="0"/>
              <a:t>    }).</a:t>
            </a:r>
            <a:r>
              <a:rPr lang="en-US" altLang="zh-CN" dirty="0" err="1"/>
              <a:t>triggerHandler</a:t>
            </a:r>
            <a:r>
              <a:rPr lang="en-US" altLang="zh-CN" dirty="0"/>
              <a:t>('click')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// </a:t>
            </a:r>
            <a:r>
              <a:rPr lang="zh-CN" altLang="en-US" dirty="0"/>
              <a:t>图片内容的动画</a:t>
            </a:r>
            <a:br>
              <a:rPr lang="zh-CN" altLang="en-US" dirty="0"/>
            </a:br>
            <a:r>
              <a:rPr lang="zh-CN" altLang="en-US" dirty="0"/>
              <a:t>    </a:t>
            </a:r>
            <a:r>
              <a:rPr lang="en-US" altLang="zh-CN" i="1" dirty="0"/>
              <a:t>$</a:t>
            </a:r>
            <a:r>
              <a:rPr lang="en-US" altLang="zh-CN" dirty="0"/>
              <a:t>('.content-right&gt;</a:t>
            </a:r>
            <a:r>
              <a:rPr lang="en-US" altLang="zh-CN" dirty="0" err="1"/>
              <a:t>ul</a:t>
            </a:r>
            <a:r>
              <a:rPr lang="en-US" altLang="zh-CN" dirty="0"/>
              <a:t>&gt;li').on('</a:t>
            </a:r>
            <a:r>
              <a:rPr lang="en-US" altLang="zh-CN" dirty="0" err="1"/>
              <a:t>mouseover</a:t>
            </a:r>
            <a:r>
              <a:rPr lang="en-US" altLang="zh-CN" dirty="0"/>
              <a:t>',function ()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i="1" dirty="0"/>
              <a:t>$</a:t>
            </a:r>
            <a:r>
              <a:rPr lang="en-US" altLang="zh-CN" dirty="0"/>
              <a:t>(this).stop(true).animate({</a:t>
            </a:r>
            <a:r>
              <a:rPr lang="en-US" altLang="zh-CN" dirty="0" err="1"/>
              <a:t>marginTop</a:t>
            </a:r>
            <a:r>
              <a:rPr lang="en-US" altLang="zh-CN" dirty="0"/>
              <a:t>:'-5PX',},'slow').siblings().animate({marginTop:'0px'})</a:t>
            </a:r>
            <a:br>
              <a:rPr lang="en-US" altLang="zh-CN" dirty="0"/>
            </a:br>
            <a:r>
              <a:rPr lang="en-US" altLang="zh-CN" dirty="0"/>
              <a:t>    })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/>
              <a:t>$</a:t>
            </a:r>
            <a:r>
              <a:rPr lang="en-US" altLang="zh-CN" dirty="0"/>
              <a:t>('.content-right&gt;</a:t>
            </a:r>
            <a:r>
              <a:rPr lang="en-US" altLang="zh-CN" dirty="0" err="1"/>
              <a:t>ul</a:t>
            </a:r>
            <a:r>
              <a:rPr lang="en-US" altLang="zh-CN" dirty="0"/>
              <a:t>&gt;li').on('</a:t>
            </a:r>
            <a:r>
              <a:rPr lang="en-US" altLang="zh-CN" dirty="0" err="1"/>
              <a:t>mouseout</a:t>
            </a:r>
            <a:r>
              <a:rPr lang="en-US" altLang="zh-CN" dirty="0"/>
              <a:t>',function ()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i="1" dirty="0"/>
              <a:t>$</a:t>
            </a:r>
            <a:r>
              <a:rPr lang="en-US" altLang="zh-CN" dirty="0"/>
              <a:t>(this).stop(true).animate({</a:t>
            </a:r>
            <a:br>
              <a:rPr lang="en-US" altLang="zh-CN" dirty="0"/>
            </a:br>
            <a:r>
              <a:rPr lang="en-US" altLang="zh-CN" dirty="0"/>
              <a:t>            marginTop:'0PX',},'fast')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})</a:t>
            </a:r>
            <a:br>
              <a:rPr lang="en-US" altLang="zh-CN" dirty="0"/>
            </a:br>
            <a:r>
              <a:rPr lang="en-US" altLang="zh-CN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00436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7313613" cy="1371600"/>
          </a:xfrm>
        </p:spPr>
        <p:txBody>
          <a:bodyPr/>
          <a:lstStyle/>
          <a:p>
            <a:r>
              <a:rPr kumimoji="1" lang="zh-CN" altLang="en-US" sz="4800" dirty="0" smtClean="0"/>
              <a:t>网页中间部分</a:t>
            </a:r>
            <a:r>
              <a:rPr kumimoji="1" lang="zh-CN" altLang="en-US" sz="4800" dirty="0"/>
              <a:t/>
            </a:r>
            <a:br>
              <a:rPr kumimoji="1" lang="zh-CN" altLang="en-US" sz="4800" dirty="0"/>
            </a:br>
            <a:r>
              <a:rPr kumimoji="1" lang="zh-CN" altLang="en-US" sz="1600" dirty="0" smtClean="0"/>
              <a:t>                                                                                                 </a:t>
            </a:r>
            <a:br>
              <a:rPr kumimoji="1" lang="zh-CN" altLang="en-US" sz="1600" dirty="0" smtClean="0"/>
            </a:br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                                                                               国内游部分展示</a:t>
            </a:r>
            <a:endParaRPr kumimoji="1"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基本布局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55776" y="1865376"/>
            <a:ext cx="56022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顶部</a:t>
            </a:r>
            <a:endParaRPr lang="zh-CN" altLang="en-US" dirty="0" smtClean="0"/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div </a:t>
            </a:r>
            <a:r>
              <a:rPr lang="en-US" altLang="zh-CN" dirty="0" smtClean="0"/>
              <a:t>&gt;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b="1" dirty="0"/>
              <a:t>h3 </a:t>
            </a:r>
            <a:r>
              <a:rPr lang="en-US" altLang="zh-CN" dirty="0"/>
              <a:t>&gt;&lt;</a:t>
            </a:r>
            <a:r>
              <a:rPr lang="en-US" altLang="zh-CN" b="1" dirty="0" smtClean="0"/>
              <a:t>strong </a:t>
            </a:r>
            <a:r>
              <a:rPr lang="en-US" altLang="zh-CN" dirty="0" smtClean="0"/>
              <a:t>&gt;&lt;/</a:t>
            </a:r>
            <a:r>
              <a:rPr lang="en-US" altLang="zh-CN" b="1" dirty="0"/>
              <a:t>strong</a:t>
            </a:r>
            <a:r>
              <a:rPr lang="en-US" altLang="zh-CN" dirty="0"/>
              <a:t>&gt;&lt;</a:t>
            </a:r>
            <a:r>
              <a:rPr lang="en-US" altLang="zh-CN" b="1" dirty="0"/>
              <a:t>span</a:t>
            </a:r>
            <a:r>
              <a:rPr lang="en-US" altLang="zh-CN" dirty="0"/>
              <a:t>&gt;&lt;/</a:t>
            </a:r>
            <a:r>
              <a:rPr lang="en-US" altLang="zh-CN" b="1" dirty="0"/>
              <a:t>span</a:t>
            </a:r>
            <a:r>
              <a:rPr lang="en-US" altLang="zh-CN" dirty="0"/>
              <a:t>&gt;&lt;/</a:t>
            </a:r>
            <a:r>
              <a:rPr lang="en-US" altLang="zh-CN" b="1" dirty="0"/>
              <a:t>h3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b="1" dirty="0" err="1"/>
              <a:t>ul</a:t>
            </a:r>
            <a:r>
              <a:rPr lang="en-US" altLang="zh-CN" dirty="0"/>
              <a:t>&gt;&lt;</a:t>
            </a:r>
            <a:r>
              <a:rPr lang="en-US" altLang="zh-CN" b="1" dirty="0"/>
              <a:t>li</a:t>
            </a:r>
            <a:r>
              <a:rPr lang="en-US" altLang="zh-CN" dirty="0"/>
              <a:t>&gt;&lt;/</a:t>
            </a:r>
            <a:r>
              <a:rPr lang="en-US" altLang="zh-CN" b="1" dirty="0"/>
              <a:t>li</a:t>
            </a:r>
            <a:r>
              <a:rPr lang="en-US" altLang="zh-CN" dirty="0"/>
              <a:t>&gt;&lt;</a:t>
            </a:r>
            <a:r>
              <a:rPr lang="en-US" altLang="zh-CN" b="1" dirty="0"/>
              <a:t>li</a:t>
            </a:r>
            <a:r>
              <a:rPr lang="en-US" altLang="zh-CN" dirty="0"/>
              <a:t>&gt;&lt;/</a:t>
            </a:r>
            <a:r>
              <a:rPr lang="en-US" altLang="zh-CN" b="1" dirty="0"/>
              <a:t>li</a:t>
            </a:r>
            <a:r>
              <a:rPr lang="en-US" altLang="zh-CN" dirty="0"/>
              <a:t>&gt;&lt;/</a:t>
            </a:r>
            <a:r>
              <a:rPr lang="en-US" altLang="zh-CN" b="1" dirty="0" err="1"/>
              <a:t>ul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&gt;&lt;</a:t>
            </a:r>
            <a:r>
              <a:rPr lang="en-US" altLang="zh-CN" b="1" dirty="0" err="1"/>
              <a:t>i</a:t>
            </a:r>
            <a:r>
              <a:rPr lang="en-US" altLang="zh-CN" b="1" dirty="0"/>
              <a:t> </a:t>
            </a:r>
            <a:r>
              <a:rPr lang="en-US" altLang="zh-CN" dirty="0"/>
              <a:t>&gt;&lt;/</a:t>
            </a:r>
            <a:r>
              <a:rPr lang="en-US" altLang="zh-CN" b="1" dirty="0" err="1"/>
              <a:t>i</a:t>
            </a:r>
            <a:r>
              <a:rPr lang="en-US" altLang="zh-CN" dirty="0"/>
              <a:t>&gt;&lt;/</a:t>
            </a:r>
            <a:r>
              <a:rPr lang="en-US" altLang="zh-CN" b="1" dirty="0"/>
              <a:t>a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&lt;/</a:t>
            </a:r>
            <a:r>
              <a:rPr lang="en-US" altLang="zh-CN" b="1" dirty="0"/>
              <a:t>div</a:t>
            </a:r>
            <a:r>
              <a:rPr lang="en-US" altLang="zh-CN" dirty="0"/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44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基本布局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77952" y="-218152"/>
            <a:ext cx="857097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 smtClean="0">
              <a:solidFill>
                <a:srgbClr val="D26666"/>
              </a:solidFill>
            </a:endParaRPr>
          </a:p>
          <a:p>
            <a:endParaRPr lang="zh-CN" altLang="en-US" dirty="0">
              <a:solidFill>
                <a:srgbClr val="D26666"/>
              </a:solidFill>
            </a:endParaRPr>
          </a:p>
          <a:p>
            <a:endParaRPr lang="zh-CN" altLang="en-US" dirty="0" smtClean="0">
              <a:solidFill>
                <a:srgbClr val="D26666"/>
              </a:solidFill>
            </a:endParaRPr>
          </a:p>
          <a:p>
            <a:endParaRPr lang="zh-CN" altLang="en-US" dirty="0">
              <a:solidFill>
                <a:srgbClr val="D26666"/>
              </a:solidFill>
            </a:endParaRPr>
          </a:p>
          <a:p>
            <a:endParaRPr lang="zh-CN" altLang="en-US" dirty="0" smtClean="0">
              <a:solidFill>
                <a:srgbClr val="D26666"/>
              </a:solidFill>
            </a:endParaRPr>
          </a:p>
          <a:p>
            <a:endParaRPr lang="zh-CN" altLang="en-US" dirty="0">
              <a:solidFill>
                <a:srgbClr val="D26666"/>
              </a:solidFill>
            </a:endParaRPr>
          </a:p>
          <a:p>
            <a:r>
              <a:rPr lang="en-US" altLang="zh-CN" dirty="0" smtClean="0"/>
              <a:t>&lt;!--</a:t>
            </a:r>
            <a:r>
              <a:rPr lang="zh-CN" altLang="en-US" dirty="0"/>
              <a:t>公共左边导航模块开始 </a:t>
            </a:r>
            <a:r>
              <a:rPr lang="en-US" altLang="zh-CN" dirty="0"/>
              <a:t>--&gt;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div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div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b="1" dirty="0"/>
              <a:t>dl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/>
              <a:t>dt</a:t>
            </a:r>
            <a:r>
              <a:rPr lang="en-US" altLang="zh-CN" dirty="0"/>
              <a:t>&gt;&lt;</a:t>
            </a:r>
            <a:r>
              <a:rPr lang="en-US" altLang="zh-CN" b="1" dirty="0"/>
              <a:t>h3 </a:t>
            </a:r>
            <a:r>
              <a:rPr lang="en-US" altLang="zh-CN" dirty="0"/>
              <a:t>&gt;&lt;/</a:t>
            </a:r>
            <a:r>
              <a:rPr lang="en-US" altLang="zh-CN" b="1" dirty="0"/>
              <a:t>h3</a:t>
            </a:r>
            <a:r>
              <a:rPr lang="en-US" altLang="zh-CN" dirty="0"/>
              <a:t>&gt;&lt;/</a:t>
            </a:r>
            <a:r>
              <a:rPr lang="en-US" altLang="zh-CN" b="1" dirty="0" err="1"/>
              <a:t>dt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/>
              <a:t>dd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&gt;&lt;/</a:t>
            </a:r>
            <a:r>
              <a:rPr lang="en-US" altLang="zh-CN" b="1" dirty="0" err="1"/>
              <a:t>dd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/>
              <a:t>dd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&gt;&lt;/</a:t>
            </a:r>
            <a:r>
              <a:rPr lang="en-US" altLang="zh-CN" b="1" dirty="0" err="1"/>
              <a:t>dd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/>
              <a:t>dd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&gt;&lt;/</a:t>
            </a:r>
            <a:r>
              <a:rPr lang="en-US" altLang="zh-CN" b="1" dirty="0" err="1"/>
              <a:t>dd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/>
              <a:t>dd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&gt;&lt;/</a:t>
            </a:r>
            <a:r>
              <a:rPr lang="en-US" altLang="zh-CN" b="1" dirty="0" err="1"/>
              <a:t>dd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/>
              <a:t>dd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&gt;&lt;/</a:t>
            </a:r>
            <a:r>
              <a:rPr lang="en-US" altLang="zh-CN" b="1" dirty="0" err="1"/>
              <a:t>dd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/>
              <a:t>dt</a:t>
            </a:r>
            <a:r>
              <a:rPr lang="en-US" altLang="zh-CN" dirty="0"/>
              <a:t>&gt;&lt;</a:t>
            </a:r>
            <a:r>
              <a:rPr lang="en-US" altLang="zh-CN" b="1" dirty="0"/>
              <a:t>h3</a:t>
            </a:r>
            <a:r>
              <a:rPr lang="en-US" altLang="zh-CN" dirty="0"/>
              <a:t>&gt; &lt;/</a:t>
            </a:r>
            <a:r>
              <a:rPr lang="en-US" altLang="zh-CN" b="1" dirty="0"/>
              <a:t>h3</a:t>
            </a:r>
            <a:r>
              <a:rPr lang="en-US" altLang="zh-CN" dirty="0"/>
              <a:t>&gt;&lt;/</a:t>
            </a:r>
            <a:r>
              <a:rPr lang="en-US" altLang="zh-CN" b="1" dirty="0" err="1"/>
              <a:t>dt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/>
              <a:t>dd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&gt;&lt;/</a:t>
            </a:r>
            <a:r>
              <a:rPr lang="en-US" altLang="zh-CN" b="1" dirty="0" err="1"/>
              <a:t>dd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/>
              <a:t>dd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&gt;&lt;/</a:t>
            </a:r>
            <a:r>
              <a:rPr lang="en-US" altLang="zh-CN" b="1" dirty="0" err="1"/>
              <a:t>dd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/>
              <a:t>dd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=""</a:t>
            </a:r>
            <a:r>
              <a:rPr lang="en-US" altLang="zh-CN" dirty="0"/>
              <a:t>&gt; &lt;/</a:t>
            </a:r>
            <a:r>
              <a:rPr lang="en-US" altLang="zh-CN" b="1" dirty="0"/>
              <a:t>a</a:t>
            </a:r>
            <a:r>
              <a:rPr lang="en-US" altLang="zh-CN" dirty="0"/>
              <a:t>&gt;&lt;/</a:t>
            </a:r>
            <a:r>
              <a:rPr lang="en-US" altLang="zh-CN" b="1" dirty="0" err="1"/>
              <a:t>dd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&lt;/</a:t>
            </a:r>
            <a:r>
              <a:rPr lang="en-US" altLang="zh-CN" b="1" dirty="0"/>
              <a:t>dl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b="1" dirty="0"/>
              <a:t>div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div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&lt;!--</a:t>
            </a:r>
            <a:r>
              <a:rPr lang="zh-CN" altLang="en-US" dirty="0"/>
              <a:t>公共左边导航模块结束 </a:t>
            </a:r>
            <a:r>
              <a:rPr lang="en-US" altLang="zh-CN" dirty="0"/>
              <a:t>--&gt;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92" y="1487423"/>
            <a:ext cx="2535936" cy="50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基本布局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2292096"/>
            <a:ext cx="5096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hr-HR" altLang="zh-CN" dirty="0" smtClean="0"/>
              <a:t>&lt;!--</a:t>
            </a:r>
            <a:r>
              <a:rPr lang="zh-CN" altLang="hr-HR" dirty="0"/>
              <a:t>侧边产品</a:t>
            </a:r>
            <a:r>
              <a:rPr lang="hr-HR" altLang="zh-CN" dirty="0"/>
              <a:t>list --&gt;</a:t>
            </a:r>
            <a:br>
              <a:rPr lang="hr-HR" altLang="zh-CN" dirty="0"/>
            </a:br>
            <a:r>
              <a:rPr lang="hr-HR" altLang="zh-CN" dirty="0"/>
              <a:t>&lt;</a:t>
            </a:r>
            <a:r>
              <a:rPr lang="hr-HR" altLang="zh-CN" b="1" dirty="0"/>
              <a:t>div</a:t>
            </a:r>
            <a:r>
              <a:rPr lang="hr-HR" altLang="zh-CN" dirty="0"/>
              <a:t>&gt;</a:t>
            </a:r>
            <a:br>
              <a:rPr lang="hr-HR" altLang="zh-CN" dirty="0"/>
            </a:br>
            <a:r>
              <a:rPr lang="hr-HR" altLang="zh-CN" dirty="0"/>
              <a:t>    &lt;</a:t>
            </a:r>
            <a:r>
              <a:rPr lang="hr-HR" altLang="zh-CN" b="1" dirty="0"/>
              <a:t>div</a:t>
            </a:r>
            <a:r>
              <a:rPr lang="hr-HR" altLang="zh-CN" dirty="0"/>
              <a:t>&gt;</a:t>
            </a:r>
            <a:br>
              <a:rPr lang="hr-HR" altLang="zh-CN" dirty="0"/>
            </a:br>
            <a:r>
              <a:rPr lang="hr-HR" altLang="zh-CN" dirty="0"/>
              <a:t>        &lt;</a:t>
            </a:r>
            <a:r>
              <a:rPr lang="hr-HR" altLang="zh-CN" b="1" dirty="0" err="1"/>
              <a:t>ul</a:t>
            </a:r>
            <a:r>
              <a:rPr lang="hr-HR" altLang="zh-CN" dirty="0"/>
              <a:t>&gt;</a:t>
            </a:r>
            <a:br>
              <a:rPr lang="hr-HR" altLang="zh-CN" dirty="0"/>
            </a:br>
            <a:r>
              <a:rPr lang="hr-HR" altLang="zh-CN" dirty="0"/>
              <a:t>            &lt;</a:t>
            </a:r>
            <a:r>
              <a:rPr lang="hr-HR" altLang="zh-CN" b="1" dirty="0"/>
              <a:t>li</a:t>
            </a:r>
            <a:r>
              <a:rPr lang="hr-HR" altLang="zh-CN" dirty="0"/>
              <a:t>&gt;&lt;</a:t>
            </a:r>
            <a:r>
              <a:rPr lang="hr-HR" altLang="zh-CN" b="1" dirty="0"/>
              <a:t>p</a:t>
            </a:r>
            <a:r>
              <a:rPr lang="hr-HR" altLang="zh-CN" dirty="0"/>
              <a:t>&gt;&lt;</a:t>
            </a:r>
            <a:r>
              <a:rPr lang="hr-HR" altLang="zh-CN" b="1" dirty="0" err="1"/>
              <a:t>img</a:t>
            </a:r>
            <a:r>
              <a:rPr lang="hr-HR" altLang="zh-CN" b="1" dirty="0"/>
              <a:t> </a:t>
            </a:r>
            <a:r>
              <a:rPr lang="hr-HR" altLang="zh-CN" b="1" dirty="0" err="1"/>
              <a:t>src</a:t>
            </a:r>
            <a:r>
              <a:rPr lang="hr-HR" altLang="zh-CN" b="1" dirty="0"/>
              <a:t>="" </a:t>
            </a:r>
            <a:r>
              <a:rPr lang="hr-HR" altLang="zh-CN" dirty="0"/>
              <a:t>&gt;&lt;/</a:t>
            </a:r>
            <a:r>
              <a:rPr lang="hr-HR" altLang="zh-CN" b="1" dirty="0"/>
              <a:t>a</a:t>
            </a:r>
            <a:r>
              <a:rPr lang="hr-HR" altLang="zh-CN" dirty="0"/>
              <a:t>&gt;&lt;/</a:t>
            </a:r>
            <a:r>
              <a:rPr lang="hr-HR" altLang="zh-CN" b="1" dirty="0"/>
              <a:t>p</a:t>
            </a:r>
            <a:r>
              <a:rPr lang="hr-HR" altLang="zh-CN" dirty="0"/>
              <a:t>&gt;&lt;</a:t>
            </a:r>
            <a:r>
              <a:rPr lang="hr-HR" altLang="zh-CN" b="1" dirty="0"/>
              <a:t>p</a:t>
            </a:r>
            <a:r>
              <a:rPr lang="hr-HR" altLang="zh-CN" dirty="0"/>
              <a:t>&gt; &lt;/</a:t>
            </a:r>
            <a:r>
              <a:rPr lang="hr-HR" altLang="zh-CN" b="1" dirty="0"/>
              <a:t>p</a:t>
            </a:r>
            <a:r>
              <a:rPr lang="hr-HR" altLang="zh-CN" dirty="0"/>
              <a:t>&gt;&lt;/</a:t>
            </a:r>
            <a:r>
              <a:rPr lang="hr-HR" altLang="zh-CN" b="1" dirty="0"/>
              <a:t>li</a:t>
            </a:r>
            <a:r>
              <a:rPr lang="hr-HR" altLang="zh-CN" dirty="0"/>
              <a:t>&gt;</a:t>
            </a:r>
            <a:br>
              <a:rPr lang="hr-HR" altLang="zh-CN" dirty="0"/>
            </a:br>
            <a:r>
              <a:rPr lang="hr-HR" altLang="zh-CN" dirty="0"/>
              <a:t>            &lt;</a:t>
            </a:r>
            <a:r>
              <a:rPr lang="hr-HR" altLang="zh-CN" b="1" dirty="0"/>
              <a:t>li</a:t>
            </a:r>
            <a:r>
              <a:rPr lang="hr-HR" altLang="zh-CN" dirty="0"/>
              <a:t>&gt;&lt;</a:t>
            </a:r>
            <a:r>
              <a:rPr lang="hr-HR" altLang="zh-CN" b="1" dirty="0"/>
              <a:t>p</a:t>
            </a:r>
            <a:r>
              <a:rPr lang="hr-HR" altLang="zh-CN" dirty="0"/>
              <a:t>&gt;&lt;</a:t>
            </a:r>
            <a:r>
              <a:rPr lang="hr-HR" altLang="zh-CN" b="1" dirty="0" err="1"/>
              <a:t>img</a:t>
            </a:r>
            <a:r>
              <a:rPr lang="hr-HR" altLang="zh-CN" b="1" dirty="0"/>
              <a:t> </a:t>
            </a:r>
            <a:r>
              <a:rPr lang="hr-HR" altLang="zh-CN" b="1" dirty="0" err="1"/>
              <a:t>src</a:t>
            </a:r>
            <a:r>
              <a:rPr lang="hr-HR" altLang="zh-CN" b="1" dirty="0"/>
              <a:t>="" </a:t>
            </a:r>
            <a:r>
              <a:rPr lang="hr-HR" altLang="zh-CN" dirty="0"/>
              <a:t>&gt;&lt;/</a:t>
            </a:r>
            <a:r>
              <a:rPr lang="hr-HR" altLang="zh-CN" b="1" dirty="0"/>
              <a:t>a</a:t>
            </a:r>
            <a:r>
              <a:rPr lang="hr-HR" altLang="zh-CN" dirty="0"/>
              <a:t>&gt;&lt;/</a:t>
            </a:r>
            <a:r>
              <a:rPr lang="hr-HR" altLang="zh-CN" b="1" dirty="0"/>
              <a:t>p</a:t>
            </a:r>
            <a:r>
              <a:rPr lang="hr-HR" altLang="zh-CN" dirty="0"/>
              <a:t>&gt;&lt;</a:t>
            </a:r>
            <a:r>
              <a:rPr lang="hr-HR" altLang="zh-CN" b="1" dirty="0"/>
              <a:t>p</a:t>
            </a:r>
            <a:r>
              <a:rPr lang="hr-HR" altLang="zh-CN" dirty="0"/>
              <a:t>&gt; &lt;/</a:t>
            </a:r>
            <a:r>
              <a:rPr lang="hr-HR" altLang="zh-CN" b="1" dirty="0"/>
              <a:t>p</a:t>
            </a:r>
            <a:r>
              <a:rPr lang="hr-HR" altLang="zh-CN" dirty="0"/>
              <a:t>&gt;&lt;/</a:t>
            </a:r>
            <a:r>
              <a:rPr lang="hr-HR" altLang="zh-CN" b="1" dirty="0"/>
              <a:t>li</a:t>
            </a:r>
            <a:r>
              <a:rPr lang="hr-HR" altLang="zh-CN" dirty="0"/>
              <a:t>&gt;</a:t>
            </a:r>
            <a:br>
              <a:rPr lang="hr-HR" altLang="zh-CN" dirty="0"/>
            </a:br>
            <a:r>
              <a:rPr lang="hr-HR" altLang="zh-CN" dirty="0"/>
              <a:t>            &lt;</a:t>
            </a:r>
            <a:r>
              <a:rPr lang="hr-HR" altLang="zh-CN" b="1" dirty="0"/>
              <a:t>li</a:t>
            </a:r>
            <a:r>
              <a:rPr lang="hr-HR" altLang="zh-CN" dirty="0"/>
              <a:t>&gt;&lt;</a:t>
            </a:r>
            <a:r>
              <a:rPr lang="hr-HR" altLang="zh-CN" b="1" dirty="0"/>
              <a:t>p</a:t>
            </a:r>
            <a:r>
              <a:rPr lang="hr-HR" altLang="zh-CN" dirty="0"/>
              <a:t>&gt;&lt;</a:t>
            </a:r>
            <a:r>
              <a:rPr lang="hr-HR" altLang="zh-CN" b="1" dirty="0" err="1"/>
              <a:t>img</a:t>
            </a:r>
            <a:r>
              <a:rPr lang="hr-HR" altLang="zh-CN" b="1" dirty="0"/>
              <a:t> </a:t>
            </a:r>
            <a:r>
              <a:rPr lang="hr-HR" altLang="zh-CN" b="1" dirty="0" err="1"/>
              <a:t>src</a:t>
            </a:r>
            <a:r>
              <a:rPr lang="hr-HR" altLang="zh-CN" b="1" dirty="0"/>
              <a:t>="" </a:t>
            </a:r>
            <a:r>
              <a:rPr lang="hr-HR" altLang="zh-CN" dirty="0"/>
              <a:t>&gt;&lt;/</a:t>
            </a:r>
            <a:r>
              <a:rPr lang="hr-HR" altLang="zh-CN" b="1" dirty="0"/>
              <a:t>a</a:t>
            </a:r>
            <a:r>
              <a:rPr lang="hr-HR" altLang="zh-CN" dirty="0"/>
              <a:t>&gt;&lt;/</a:t>
            </a:r>
            <a:r>
              <a:rPr lang="hr-HR" altLang="zh-CN" b="1" dirty="0"/>
              <a:t>p</a:t>
            </a:r>
            <a:r>
              <a:rPr lang="hr-HR" altLang="zh-CN" dirty="0"/>
              <a:t>&gt;&lt;</a:t>
            </a:r>
            <a:r>
              <a:rPr lang="hr-HR" altLang="zh-CN" b="1" dirty="0"/>
              <a:t>p</a:t>
            </a:r>
            <a:r>
              <a:rPr lang="hr-HR" altLang="zh-CN" dirty="0"/>
              <a:t>&gt; &lt;/</a:t>
            </a:r>
            <a:r>
              <a:rPr lang="hr-HR" altLang="zh-CN" b="1" dirty="0"/>
              <a:t>p</a:t>
            </a:r>
            <a:r>
              <a:rPr lang="hr-HR" altLang="zh-CN" dirty="0"/>
              <a:t>&gt;&lt;/</a:t>
            </a:r>
            <a:r>
              <a:rPr lang="hr-HR" altLang="zh-CN" b="1" dirty="0"/>
              <a:t>li</a:t>
            </a:r>
            <a:r>
              <a:rPr lang="hr-HR" altLang="zh-CN" dirty="0"/>
              <a:t>&gt;</a:t>
            </a:r>
            <a:br>
              <a:rPr lang="hr-HR" altLang="zh-CN" dirty="0"/>
            </a:br>
            <a:r>
              <a:rPr lang="hr-HR" altLang="zh-CN" dirty="0"/>
              <a:t>            &lt;</a:t>
            </a:r>
            <a:r>
              <a:rPr lang="hr-HR" altLang="zh-CN" b="1" dirty="0"/>
              <a:t>li</a:t>
            </a:r>
            <a:r>
              <a:rPr lang="hr-HR" altLang="zh-CN" dirty="0"/>
              <a:t>&gt;&lt;</a:t>
            </a:r>
            <a:r>
              <a:rPr lang="hr-HR" altLang="zh-CN" b="1" dirty="0"/>
              <a:t>p</a:t>
            </a:r>
            <a:r>
              <a:rPr lang="hr-HR" altLang="zh-CN" dirty="0"/>
              <a:t>&gt;&lt;</a:t>
            </a:r>
            <a:r>
              <a:rPr lang="hr-HR" altLang="zh-CN" b="1" dirty="0" err="1"/>
              <a:t>img</a:t>
            </a:r>
            <a:r>
              <a:rPr lang="hr-HR" altLang="zh-CN" b="1" dirty="0"/>
              <a:t> </a:t>
            </a:r>
            <a:r>
              <a:rPr lang="hr-HR" altLang="zh-CN" b="1" dirty="0" err="1"/>
              <a:t>src</a:t>
            </a:r>
            <a:r>
              <a:rPr lang="hr-HR" altLang="zh-CN" b="1" dirty="0"/>
              <a:t>="" </a:t>
            </a:r>
            <a:r>
              <a:rPr lang="hr-HR" altLang="zh-CN" dirty="0"/>
              <a:t>&gt;&lt;/</a:t>
            </a:r>
            <a:r>
              <a:rPr lang="hr-HR" altLang="zh-CN" b="1" dirty="0"/>
              <a:t>a</a:t>
            </a:r>
            <a:r>
              <a:rPr lang="hr-HR" altLang="zh-CN" dirty="0"/>
              <a:t>&gt;&lt;/</a:t>
            </a:r>
            <a:r>
              <a:rPr lang="hr-HR" altLang="zh-CN" b="1" dirty="0"/>
              <a:t>p</a:t>
            </a:r>
            <a:r>
              <a:rPr lang="hr-HR" altLang="zh-CN" dirty="0"/>
              <a:t>&gt;&lt;</a:t>
            </a:r>
            <a:r>
              <a:rPr lang="hr-HR" altLang="zh-CN" b="1" dirty="0"/>
              <a:t>p</a:t>
            </a:r>
            <a:r>
              <a:rPr lang="hr-HR" altLang="zh-CN" dirty="0"/>
              <a:t>&gt; &lt;/</a:t>
            </a:r>
            <a:r>
              <a:rPr lang="hr-HR" altLang="zh-CN" b="1" dirty="0"/>
              <a:t>p</a:t>
            </a:r>
            <a:r>
              <a:rPr lang="hr-HR" altLang="zh-CN" dirty="0"/>
              <a:t>&gt;&lt;/</a:t>
            </a:r>
            <a:r>
              <a:rPr lang="hr-HR" altLang="zh-CN" b="1" dirty="0"/>
              <a:t>li</a:t>
            </a:r>
            <a:r>
              <a:rPr lang="hr-HR" altLang="zh-CN" dirty="0"/>
              <a:t>&gt;</a:t>
            </a:r>
            <a:br>
              <a:rPr lang="hr-HR" altLang="zh-CN" dirty="0"/>
            </a:br>
            <a:r>
              <a:rPr lang="hr-HR" altLang="zh-CN" dirty="0"/>
              <a:t>            &lt;</a:t>
            </a:r>
            <a:r>
              <a:rPr lang="hr-HR" altLang="zh-CN" b="1" dirty="0"/>
              <a:t>li</a:t>
            </a:r>
            <a:r>
              <a:rPr lang="hr-HR" altLang="zh-CN" dirty="0"/>
              <a:t>&gt;&lt;</a:t>
            </a:r>
            <a:r>
              <a:rPr lang="hr-HR" altLang="zh-CN" b="1" dirty="0"/>
              <a:t>p</a:t>
            </a:r>
            <a:r>
              <a:rPr lang="hr-HR" altLang="zh-CN" dirty="0"/>
              <a:t>&gt;&lt;</a:t>
            </a:r>
            <a:r>
              <a:rPr lang="hr-HR" altLang="zh-CN" b="1" dirty="0" err="1"/>
              <a:t>img</a:t>
            </a:r>
            <a:r>
              <a:rPr lang="hr-HR" altLang="zh-CN" b="1" dirty="0"/>
              <a:t> </a:t>
            </a:r>
            <a:r>
              <a:rPr lang="hr-HR" altLang="zh-CN" b="1" dirty="0" err="1"/>
              <a:t>src</a:t>
            </a:r>
            <a:r>
              <a:rPr lang="hr-HR" altLang="zh-CN" b="1" dirty="0"/>
              <a:t>="" </a:t>
            </a:r>
            <a:r>
              <a:rPr lang="hr-HR" altLang="zh-CN" dirty="0"/>
              <a:t>&gt;&lt;/</a:t>
            </a:r>
            <a:r>
              <a:rPr lang="hr-HR" altLang="zh-CN" b="1" dirty="0"/>
              <a:t>a</a:t>
            </a:r>
            <a:r>
              <a:rPr lang="hr-HR" altLang="zh-CN" dirty="0"/>
              <a:t>&gt;&lt;/</a:t>
            </a:r>
            <a:r>
              <a:rPr lang="hr-HR" altLang="zh-CN" b="1" dirty="0"/>
              <a:t>p</a:t>
            </a:r>
            <a:r>
              <a:rPr lang="hr-HR" altLang="zh-CN" dirty="0"/>
              <a:t>&gt;&lt;</a:t>
            </a:r>
            <a:r>
              <a:rPr lang="hr-HR" altLang="zh-CN" b="1" dirty="0"/>
              <a:t>p</a:t>
            </a:r>
            <a:r>
              <a:rPr lang="hr-HR" altLang="zh-CN" dirty="0"/>
              <a:t>&gt; &lt;/</a:t>
            </a:r>
            <a:r>
              <a:rPr lang="hr-HR" altLang="zh-CN" b="1" dirty="0"/>
              <a:t>p</a:t>
            </a:r>
            <a:r>
              <a:rPr lang="hr-HR" altLang="zh-CN" dirty="0"/>
              <a:t>&gt;&lt;/</a:t>
            </a:r>
            <a:r>
              <a:rPr lang="hr-HR" altLang="zh-CN" b="1" dirty="0"/>
              <a:t>li</a:t>
            </a:r>
            <a:r>
              <a:rPr lang="hr-HR" altLang="zh-CN" dirty="0"/>
              <a:t>&gt;</a:t>
            </a:r>
            <a:br>
              <a:rPr lang="hr-HR" altLang="zh-CN" dirty="0"/>
            </a:br>
            <a:r>
              <a:rPr lang="hr-HR" altLang="zh-CN" dirty="0"/>
              <a:t>        &lt;/</a:t>
            </a:r>
            <a:r>
              <a:rPr lang="hr-HR" altLang="zh-CN" b="1" dirty="0" err="1"/>
              <a:t>ul</a:t>
            </a:r>
            <a:r>
              <a:rPr lang="hr-HR" altLang="zh-CN" dirty="0"/>
              <a:t>&gt;</a:t>
            </a:r>
            <a:br>
              <a:rPr lang="hr-HR" altLang="zh-CN" dirty="0"/>
            </a:br>
            <a:r>
              <a:rPr lang="hr-HR" altLang="zh-CN" dirty="0"/>
              <a:t>    &lt;/</a:t>
            </a:r>
            <a:r>
              <a:rPr lang="hr-HR" altLang="zh-CN" b="1" dirty="0"/>
              <a:t>div</a:t>
            </a:r>
            <a:r>
              <a:rPr lang="hr-HR" altLang="zh-CN" dirty="0"/>
              <a:t>&gt;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52" y="1231392"/>
            <a:ext cx="3736054" cy="23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基本布局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16736" y="1670304"/>
            <a:ext cx="62179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altLang="zh-CN" dirty="0"/>
              <a:t> </a:t>
            </a:r>
            <a:r>
              <a:rPr lang="zh-CN" altLang="en-US" dirty="0" smtClean="0"/>
              <a:t>最右侧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r>
              <a:rPr lang="ro-RO" altLang="zh-CN" dirty="0" smtClean="0"/>
              <a:t>&lt;</a:t>
            </a:r>
            <a:r>
              <a:rPr lang="ro-RO" altLang="zh-CN" b="1" dirty="0"/>
              <a:t>div </a:t>
            </a:r>
            <a:r>
              <a:rPr lang="ro-RO" altLang="zh-CN" dirty="0"/>
              <a:t>&gt;</a:t>
            </a:r>
            <a:br>
              <a:rPr lang="ro-RO" altLang="zh-CN" dirty="0"/>
            </a:br>
            <a:r>
              <a:rPr lang="ro-RO" altLang="zh-CN" dirty="0"/>
              <a:t>        &lt;</a:t>
            </a:r>
            <a:r>
              <a:rPr lang="ro-RO" altLang="zh-CN" b="1" dirty="0"/>
              <a:t>a </a:t>
            </a:r>
            <a:r>
              <a:rPr lang="ro-RO" altLang="zh-CN" b="1" dirty="0" err="1"/>
              <a:t>href</a:t>
            </a:r>
            <a:r>
              <a:rPr lang="ro-RO" altLang="zh-CN" b="1" dirty="0"/>
              <a:t>=""</a:t>
            </a:r>
            <a:r>
              <a:rPr lang="ro-RO" altLang="zh-CN" dirty="0"/>
              <a:t>&gt;&lt;</a:t>
            </a:r>
            <a:r>
              <a:rPr lang="ro-RO" altLang="zh-CN" b="1" dirty="0" err="1"/>
              <a:t>img</a:t>
            </a:r>
            <a:r>
              <a:rPr lang="ro-RO" altLang="zh-CN" b="1" dirty="0"/>
              <a:t> </a:t>
            </a:r>
            <a:r>
              <a:rPr lang="ro-RO" altLang="zh-CN" b="1" dirty="0" err="1"/>
              <a:t>src</a:t>
            </a:r>
            <a:r>
              <a:rPr lang="ro-RO" altLang="zh-CN" b="1" dirty="0"/>
              <a:t>=""</a:t>
            </a:r>
            <a:r>
              <a:rPr lang="ro-RO" altLang="zh-CN" dirty="0"/>
              <a:t>&gt;</a:t>
            </a:r>
            <a:br>
              <a:rPr lang="ro-RO" altLang="zh-CN" dirty="0"/>
            </a:br>
            <a:r>
              <a:rPr lang="ro-RO" altLang="zh-CN" dirty="0"/>
              <a:t>            &lt;</a:t>
            </a:r>
            <a:r>
              <a:rPr lang="ro-RO" altLang="zh-CN" b="1" dirty="0"/>
              <a:t>div </a:t>
            </a:r>
            <a:r>
              <a:rPr lang="ro-RO" altLang="zh-CN" dirty="0"/>
              <a:t>&gt;</a:t>
            </a:r>
            <a:br>
              <a:rPr lang="ro-RO" altLang="zh-CN" dirty="0"/>
            </a:br>
            <a:r>
              <a:rPr lang="ro-RO" altLang="zh-CN" dirty="0"/>
              <a:t>                &lt;</a:t>
            </a:r>
            <a:r>
              <a:rPr lang="ro-RO" altLang="zh-CN" b="1" dirty="0" err="1"/>
              <a:t>strong</a:t>
            </a:r>
            <a:r>
              <a:rPr lang="ro-RO" altLang="zh-CN" dirty="0"/>
              <a:t>&gt;&lt;/</a:t>
            </a:r>
            <a:r>
              <a:rPr lang="ro-RO" altLang="zh-CN" b="1" dirty="0" err="1"/>
              <a:t>strong</a:t>
            </a:r>
            <a:r>
              <a:rPr lang="ro-RO" altLang="zh-CN" dirty="0"/>
              <a:t>&gt;</a:t>
            </a:r>
            <a:br>
              <a:rPr lang="ro-RO" altLang="zh-CN" dirty="0"/>
            </a:br>
            <a:r>
              <a:rPr lang="ro-RO" altLang="zh-CN" dirty="0"/>
              <a:t>                &lt;</a:t>
            </a:r>
            <a:r>
              <a:rPr lang="ro-RO" altLang="zh-CN" b="1" dirty="0"/>
              <a:t>p</a:t>
            </a:r>
            <a:r>
              <a:rPr lang="ro-RO" altLang="zh-CN" dirty="0"/>
              <a:t>&gt;&lt;/</a:t>
            </a:r>
            <a:r>
              <a:rPr lang="ro-RO" altLang="zh-CN" b="1" dirty="0"/>
              <a:t>p</a:t>
            </a:r>
            <a:r>
              <a:rPr lang="ro-RO" altLang="zh-CN" dirty="0"/>
              <a:t>&gt;</a:t>
            </a:r>
            <a:br>
              <a:rPr lang="ro-RO" altLang="zh-CN" dirty="0"/>
            </a:br>
            <a:r>
              <a:rPr lang="ro-RO" altLang="zh-CN" dirty="0"/>
              <a:t>                &lt;</a:t>
            </a:r>
            <a:r>
              <a:rPr lang="ro-RO" altLang="zh-CN" b="1" dirty="0"/>
              <a:t>p</a:t>
            </a:r>
            <a:r>
              <a:rPr lang="ro-RO" altLang="zh-CN" dirty="0"/>
              <a:t>&gt;&lt;/</a:t>
            </a:r>
            <a:r>
              <a:rPr lang="ro-RO" altLang="zh-CN" b="1" dirty="0"/>
              <a:t>p</a:t>
            </a:r>
            <a:r>
              <a:rPr lang="ro-RO" altLang="zh-CN" dirty="0"/>
              <a:t>&gt;</a:t>
            </a:r>
            <a:br>
              <a:rPr lang="ro-RO" altLang="zh-CN" dirty="0"/>
            </a:br>
            <a:r>
              <a:rPr lang="ro-RO" altLang="zh-CN" dirty="0"/>
              <a:t>            &lt;/</a:t>
            </a:r>
            <a:r>
              <a:rPr lang="ro-RO" altLang="zh-CN" b="1" dirty="0"/>
              <a:t>div</a:t>
            </a:r>
            <a:r>
              <a:rPr lang="ro-RO" altLang="zh-CN" dirty="0"/>
              <a:t>&gt;</a:t>
            </a:r>
            <a:br>
              <a:rPr lang="ro-RO" altLang="zh-CN" dirty="0"/>
            </a:br>
            <a:r>
              <a:rPr lang="ro-RO" altLang="zh-CN" dirty="0"/>
              <a:t>        &lt;/</a:t>
            </a:r>
            <a:r>
              <a:rPr lang="ro-RO" altLang="zh-CN" b="1" dirty="0"/>
              <a:t>a</a:t>
            </a:r>
            <a:r>
              <a:rPr lang="ro-RO" altLang="zh-CN" dirty="0"/>
              <a:t>&gt;</a:t>
            </a:r>
            <a:br>
              <a:rPr lang="ro-RO" altLang="zh-CN" dirty="0"/>
            </a:br>
            <a:r>
              <a:rPr lang="ro-RO" altLang="zh-CN" dirty="0"/>
              <a:t>    &lt;/</a:t>
            </a:r>
            <a:r>
              <a:rPr lang="ro-RO" altLang="zh-CN" b="1" dirty="0"/>
              <a:t>div</a:t>
            </a:r>
            <a:r>
              <a:rPr lang="ro-RO" altLang="zh-CN" dirty="0"/>
              <a:t>&gt;</a:t>
            </a:r>
            <a:br>
              <a:rPr lang="ro-RO" altLang="zh-CN" dirty="0"/>
            </a:br>
            <a:r>
              <a:rPr lang="ro-RO" altLang="zh-CN" dirty="0"/>
              <a:t>&lt;/</a:t>
            </a:r>
            <a:r>
              <a:rPr lang="ro-RO" altLang="zh-CN" b="1" dirty="0"/>
              <a:t>div</a:t>
            </a:r>
            <a:r>
              <a:rPr lang="ro-RO" altLang="zh-CN" dirty="0"/>
              <a:t>&gt;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256" y="815499"/>
            <a:ext cx="2844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err="1" smtClean="0"/>
              <a:t>Jquery</a:t>
            </a:r>
            <a:r>
              <a:rPr kumimoji="1" lang="zh-CN" altLang="en-US" dirty="0" smtClean="0"/>
              <a:t> 实现的简单特效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14500"/>
            <a:ext cx="8623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旅游攻略部分布局展示</a:t>
            </a:r>
            <a:endParaRPr kumimoji="1" lang="zh-CN" altLang="en-US" dirty="0"/>
          </a:p>
        </p:txBody>
      </p:sp>
      <p:pic>
        <p:nvPicPr>
          <p:cNvPr id="6" name="图片 5" descr="屏幕快照 2016-12-08 16.36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616"/>
            <a:ext cx="9144000" cy="419251"/>
          </a:xfrm>
          <a:prstGeom prst="rect">
            <a:avLst/>
          </a:prstGeom>
        </p:spPr>
      </p:pic>
      <p:pic>
        <p:nvPicPr>
          <p:cNvPr id="7" name="图片 6" descr="屏幕快照 2016-12-08 16.34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5819"/>
            <a:ext cx="2038498" cy="3340100"/>
          </a:xfrm>
          <a:prstGeom prst="rect">
            <a:avLst/>
          </a:prstGeom>
        </p:spPr>
      </p:pic>
      <p:pic>
        <p:nvPicPr>
          <p:cNvPr id="8" name="图片 7" descr="屏幕快照 2016-12-08 16.34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70" y="2566619"/>
            <a:ext cx="2974202" cy="3289300"/>
          </a:xfrm>
          <a:prstGeom prst="rect">
            <a:avLst/>
          </a:prstGeom>
        </p:spPr>
      </p:pic>
      <p:pic>
        <p:nvPicPr>
          <p:cNvPr id="9" name="图片 8" descr="屏幕快照 2016-12-08 16.35.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53" y="2719019"/>
            <a:ext cx="1988371" cy="3136900"/>
          </a:xfrm>
          <a:prstGeom prst="rect">
            <a:avLst/>
          </a:prstGeom>
        </p:spPr>
      </p:pic>
      <p:pic>
        <p:nvPicPr>
          <p:cNvPr id="10" name="图片 9" descr="屏幕快照 2016-12-08 16.35.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44" y="2566619"/>
            <a:ext cx="1553937" cy="32893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38499" y="1554174"/>
            <a:ext cx="4143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Public-title</a:t>
            </a:r>
            <a:endParaRPr kumimoji="1" lang="zh-CN" alt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46369" y="5587024"/>
            <a:ext cx="1921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lvyoubao</a:t>
            </a:r>
            <a:endParaRPr kumimoji="1" lang="zh-CN" alt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46212" y="6128545"/>
            <a:ext cx="240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Gonlue-youji</a:t>
            </a:r>
            <a:endParaRPr kumimoji="1" lang="zh-CN" alt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88884" y="6001034"/>
            <a:ext cx="1921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Gonlue</a:t>
            </a:r>
            <a:r>
              <a:rPr kumimoji="1" lang="en-US" altLang="zh-CN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-other</a:t>
            </a:r>
            <a:endParaRPr kumimoji="1" lang="zh-CN" alt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89134" y="4068270"/>
            <a:ext cx="2361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Gonlue</a:t>
            </a:r>
            <a:r>
              <a:rPr kumimoji="1"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-pic</a:t>
            </a:r>
            <a:endParaRPr kumimoji="1"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54398" y="4329880"/>
            <a:ext cx="1921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Gonlue</a:t>
            </a:r>
            <a:r>
              <a:rPr kumimoji="1" lang="en-US" altLang="zh-CN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-info</a:t>
            </a:r>
            <a:endParaRPr kumimoji="1" lang="zh-CN" alt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前端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技术：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css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javaScript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jQuery</a:t>
            </a:r>
            <a:endParaRPr kumimoji="1" lang="en-US" altLang="zh-CN" dirty="0" smtClean="0"/>
          </a:p>
          <a:p>
            <a:r>
              <a:rPr kumimoji="1" lang="zh-CN" altLang="en-US" dirty="0" smtClean="0"/>
              <a:t>本项目主要用到</a:t>
            </a:r>
            <a:r>
              <a:rPr kumimoji="1" lang="en-US" altLang="zh-CN" dirty="0" err="1" smtClean="0"/>
              <a:t>div+css</a:t>
            </a:r>
            <a:r>
              <a:rPr kumimoji="1" lang="zh-CN" altLang="en-US" dirty="0" smtClean="0"/>
              <a:t>布局，三列布局，</a:t>
            </a:r>
            <a:r>
              <a:rPr kumimoji="1" lang="en-US" altLang="zh-CN" dirty="0" smtClean="0"/>
              <a:t>float</a:t>
            </a:r>
            <a:r>
              <a:rPr kumimoji="1" lang="zh-CN" altLang="en-US" dirty="0" smtClean="0"/>
              <a:t>，以及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特效原理。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主要分为</a:t>
            </a:r>
            <a:r>
              <a:rPr kumimoji="1" lang="en-US" altLang="zh-CN" dirty="0" smtClean="0"/>
              <a:t>image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js,css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index</a:t>
            </a:r>
            <a:r>
              <a:rPr kumimoji="1" lang="zh-CN" altLang="en-US" dirty="0" smtClean="0"/>
              <a:t>部分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代码展示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1735137"/>
            <a:ext cx="7315200" cy="4982903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 err="1" smtClean="0"/>
              <a:t>Lvyoubao</a:t>
            </a:r>
            <a:r>
              <a:rPr kumimoji="1" lang="zh-CN" altLang="en-US" dirty="0" smtClean="0"/>
              <a:t>部分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代码展示：</a:t>
            </a:r>
            <a:endParaRPr kumimoji="1" lang="en-US" altLang="zh-CN" dirty="0" smtClean="0"/>
          </a:p>
          <a:p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 err="1"/>
              <a:t>lyb</a:t>
            </a:r>
            <a:r>
              <a:rPr lang="en-US" altLang="zh-CN" dirty="0"/>
              <a:t>=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('</a:t>
            </a:r>
            <a:r>
              <a:rPr lang="en-US" altLang="zh-CN" dirty="0" err="1"/>
              <a:t>JS_lyb</a:t>
            </a:r>
            <a:r>
              <a:rPr lang="en-US" altLang="zh-CN" dirty="0"/>
              <a:t>');</a:t>
            </a:r>
            <a:br>
              <a:rPr lang="en-US" altLang="zh-CN" dirty="0"/>
            </a:br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 err="1"/>
              <a:t>lyb_info</a:t>
            </a:r>
            <a:r>
              <a:rPr lang="en-US" altLang="zh-CN" dirty="0"/>
              <a:t>=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('</a:t>
            </a:r>
            <a:r>
              <a:rPr lang="en-US" altLang="zh-CN" dirty="0" err="1"/>
              <a:t>lvyoubao</a:t>
            </a:r>
            <a:r>
              <a:rPr lang="en-US" altLang="zh-CN" dirty="0"/>
              <a:t>-info');</a:t>
            </a:r>
            <a:br>
              <a:rPr lang="en-US" altLang="zh-CN" dirty="0"/>
            </a:br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/>
              <a:t>timer=</a:t>
            </a:r>
            <a:r>
              <a:rPr lang="en-US" altLang="zh-CN" b="1" dirty="0"/>
              <a:t>null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 err="1"/>
              <a:t>num</a:t>
            </a:r>
            <a:r>
              <a:rPr lang="en-US" altLang="zh-CN" dirty="0"/>
              <a:t>=0;</a:t>
            </a:r>
            <a:br>
              <a:rPr lang="en-US" altLang="zh-CN" dirty="0"/>
            </a:br>
            <a:r>
              <a:rPr lang="en-US" altLang="zh-CN" dirty="0"/>
              <a:t>timer=</a:t>
            </a:r>
            <a:r>
              <a:rPr lang="en-US" altLang="zh-CN" dirty="0" err="1"/>
              <a:t>setInterval</a:t>
            </a:r>
            <a:r>
              <a:rPr lang="en-US" altLang="zh-CN" dirty="0"/>
              <a:t>(autoplay,500);</a:t>
            </a:r>
            <a:br>
              <a:rPr lang="en-US" altLang="zh-CN" dirty="0"/>
            </a:br>
            <a:r>
              <a:rPr lang="en-US" altLang="zh-CN" b="1" dirty="0"/>
              <a:t>function </a:t>
            </a:r>
            <a:r>
              <a:rPr lang="en-US" altLang="zh-CN" dirty="0" err="1"/>
              <a:t>autoplay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num</a:t>
            </a:r>
            <a:r>
              <a:rPr lang="en-US" altLang="zh-CN" dirty="0"/>
              <a:t>=num-1;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num</a:t>
            </a:r>
            <a:r>
              <a:rPr lang="en-US" altLang="zh-CN" dirty="0"/>
              <a:t>&lt;=-410?num=0:num;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lyb.style.top</a:t>
            </a:r>
            <a:r>
              <a:rPr lang="en-US" altLang="zh-CN" dirty="0"/>
              <a:t>=</a:t>
            </a:r>
            <a:r>
              <a:rPr lang="en-US" altLang="zh-CN" dirty="0" err="1"/>
              <a:t>num</a:t>
            </a:r>
            <a:r>
              <a:rPr lang="en-US" altLang="zh-CN" dirty="0"/>
              <a:t>+'</a:t>
            </a:r>
            <a:r>
              <a:rPr lang="en-US" altLang="zh-CN" dirty="0" err="1"/>
              <a:t>px</a:t>
            </a:r>
            <a:r>
              <a:rPr lang="en-US" altLang="zh-CN" dirty="0"/>
              <a:t>';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console.log</a:t>
            </a:r>
            <a:r>
              <a:rPr lang="en-US" altLang="zh-CN" dirty="0"/>
              <a:t>(</a:t>
            </a:r>
            <a:r>
              <a:rPr lang="en-US" altLang="zh-CN" dirty="0" err="1"/>
              <a:t>lyb.style.top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 err="1"/>
              <a:t>lyb_info.onmouseover</a:t>
            </a:r>
            <a:r>
              <a:rPr lang="en-US" altLang="zh-CN" dirty="0"/>
              <a:t>=</a:t>
            </a:r>
            <a:r>
              <a:rPr lang="en-US" altLang="zh-CN" b="1" dirty="0"/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clearInterval</a:t>
            </a:r>
            <a:r>
              <a:rPr lang="en-US" altLang="zh-CN" dirty="0"/>
              <a:t>(timer);</a:t>
            </a:r>
            <a:br>
              <a:rPr lang="en-US" altLang="zh-CN" dirty="0"/>
            </a:br>
            <a:r>
              <a:rPr lang="en-US" altLang="zh-CN" dirty="0"/>
              <a:t>};</a:t>
            </a:r>
            <a:br>
              <a:rPr lang="en-US" altLang="zh-CN" dirty="0"/>
            </a:br>
            <a:r>
              <a:rPr lang="en-US" altLang="zh-CN" dirty="0" err="1"/>
              <a:t>lyb_info.onmouseout</a:t>
            </a:r>
            <a:r>
              <a:rPr lang="en-US" altLang="zh-CN" dirty="0"/>
              <a:t>=</a:t>
            </a:r>
            <a:r>
              <a:rPr lang="en-US" altLang="zh-CN" b="1" dirty="0"/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timer=</a:t>
            </a:r>
            <a:r>
              <a:rPr lang="en-US" altLang="zh-CN" dirty="0" err="1"/>
              <a:t>setInterval</a:t>
            </a:r>
            <a:r>
              <a:rPr lang="en-US" altLang="zh-CN" dirty="0"/>
              <a:t>(autoplay,500);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kumimoji="1" lang="zh-CN" altLang="en-US" dirty="0"/>
          </a:p>
        </p:txBody>
      </p:sp>
      <p:pic>
        <p:nvPicPr>
          <p:cNvPr id="6" name="图片 5" descr="屏幕快照 2016-12-08 16.34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96" y="2950319"/>
            <a:ext cx="2038498" cy="334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代码展示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1735137"/>
            <a:ext cx="7315200" cy="4982903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Public-title</a:t>
            </a:r>
            <a:r>
              <a:rPr kumimoji="1" lang="zh-CN" altLang="en-US" dirty="0" smtClean="0"/>
              <a:t>部分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代码展示：</a:t>
            </a:r>
            <a:endParaRPr kumimoji="1" lang="en-US" altLang="zh-CN" dirty="0" smtClean="0"/>
          </a:p>
          <a:p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/>
              <a:t>method=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('</a:t>
            </a:r>
            <a:r>
              <a:rPr lang="en-US" altLang="zh-CN" dirty="0" err="1"/>
              <a:t>JS_public</a:t>
            </a:r>
            <a:r>
              <a:rPr lang="en-US" altLang="zh-CN" dirty="0"/>
              <a:t>');</a:t>
            </a:r>
            <a:br>
              <a:rPr lang="en-US" altLang="zh-CN" dirty="0"/>
            </a:br>
            <a:r>
              <a:rPr lang="en-US" altLang="zh-CN" dirty="0"/>
              <a:t>//</a:t>
            </a:r>
            <a:r>
              <a:rPr lang="en-US" altLang="zh-CN" dirty="0" err="1"/>
              <a:t>console.log</a:t>
            </a:r>
            <a:r>
              <a:rPr lang="en-US" altLang="zh-CN" dirty="0"/>
              <a:t>(method);</a:t>
            </a:r>
            <a:br>
              <a:rPr lang="en-US" altLang="zh-CN" dirty="0"/>
            </a:br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 err="1"/>
              <a:t>Mt_li</a:t>
            </a:r>
            <a:r>
              <a:rPr lang="en-US" altLang="zh-CN" dirty="0"/>
              <a:t>=</a:t>
            </a:r>
            <a:r>
              <a:rPr lang="en-US" altLang="zh-CN" dirty="0" err="1"/>
              <a:t>method.children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b="1" dirty="0"/>
              <a:t>for</a:t>
            </a:r>
            <a:r>
              <a:rPr lang="en-US" altLang="zh-CN" dirty="0"/>
              <a:t>(</a:t>
            </a:r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=0,len=</a:t>
            </a:r>
            <a:r>
              <a:rPr lang="en-US" altLang="zh-CN" dirty="0" err="1"/>
              <a:t>Mt_li.length;i</a:t>
            </a:r>
            <a:r>
              <a:rPr lang="en-US" altLang="zh-CN" dirty="0"/>
              <a:t>&lt;</a:t>
            </a:r>
            <a:r>
              <a:rPr lang="en-US" altLang="zh-CN" dirty="0" err="1"/>
              <a:t>len;i</a:t>
            </a:r>
            <a:r>
              <a:rPr lang="en-US" altLang="zh-CN" dirty="0"/>
              <a:t>++){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Mt_li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].</a:t>
            </a:r>
            <a:r>
              <a:rPr lang="en-US" altLang="zh-CN" dirty="0" err="1"/>
              <a:t>onclick</a:t>
            </a:r>
            <a:r>
              <a:rPr lang="en-US" altLang="zh-CN" dirty="0"/>
              <a:t>=</a:t>
            </a:r>
            <a:r>
              <a:rPr lang="en-US" altLang="zh-CN" b="1" dirty="0"/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for</a:t>
            </a:r>
            <a:r>
              <a:rPr lang="en-US" altLang="zh-CN" dirty="0"/>
              <a:t>(</a:t>
            </a:r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/>
              <a:t>j=0,len=</a:t>
            </a:r>
            <a:r>
              <a:rPr lang="en-US" altLang="zh-CN" dirty="0" err="1"/>
              <a:t>Mt_li.length;j</a:t>
            </a:r>
            <a:r>
              <a:rPr lang="en-US" altLang="zh-CN" dirty="0"/>
              <a:t>&lt;</a:t>
            </a:r>
            <a:r>
              <a:rPr lang="en-US" altLang="zh-CN" dirty="0" err="1"/>
              <a:t>len;j</a:t>
            </a:r>
            <a:r>
              <a:rPr lang="en-US" altLang="zh-CN" dirty="0"/>
              <a:t>++){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dirty="0" err="1"/>
              <a:t>Mt_li</a:t>
            </a:r>
            <a:r>
              <a:rPr lang="en-US" altLang="zh-CN" dirty="0"/>
              <a:t>[j].</a:t>
            </a:r>
            <a:r>
              <a:rPr lang="en-US" altLang="zh-CN" dirty="0" err="1"/>
              <a:t>className</a:t>
            </a:r>
            <a:r>
              <a:rPr lang="en-US" altLang="zh-CN" dirty="0"/>
              <a:t>="";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 err="1"/>
              <a:t>this</a:t>
            </a:r>
            <a:r>
              <a:rPr lang="en-US" altLang="zh-CN" dirty="0" err="1"/>
              <a:t>.className</a:t>
            </a:r>
            <a:r>
              <a:rPr lang="en-US" altLang="zh-CN" dirty="0"/>
              <a:t>="active";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}</a:t>
            </a:r>
            <a:endParaRPr kumimoji="1" lang="zh-CN" altLang="en-US" dirty="0"/>
          </a:p>
        </p:txBody>
      </p:sp>
      <p:pic>
        <p:nvPicPr>
          <p:cNvPr id="5" name="图片 4" descr="屏幕快照 2016-12-08 17.0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890" y="5723390"/>
            <a:ext cx="5257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代码展示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1735137"/>
            <a:ext cx="7315200" cy="4982903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 err="1" smtClean="0"/>
              <a:t>Gonlue</a:t>
            </a:r>
            <a:r>
              <a:rPr kumimoji="1" lang="en-US" altLang="zh-CN" dirty="0" smtClean="0"/>
              <a:t>-other</a:t>
            </a:r>
            <a:r>
              <a:rPr kumimoji="1" lang="zh-CN" altLang="en-US" dirty="0" smtClean="0"/>
              <a:t>部分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代码展示：</a:t>
            </a:r>
            <a:endParaRPr kumimoji="1" lang="en-US" altLang="zh-CN" dirty="0" smtClean="0"/>
          </a:p>
          <a:p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 err="1"/>
              <a:t>links_dd</a:t>
            </a:r>
            <a:r>
              <a:rPr lang="en-US" altLang="zh-CN" dirty="0"/>
              <a:t>=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('</a:t>
            </a:r>
            <a:r>
              <a:rPr lang="en-US" altLang="zh-CN" dirty="0" err="1"/>
              <a:t>links_dd</a:t>
            </a:r>
            <a:r>
              <a:rPr lang="en-US" altLang="zh-CN" dirty="0"/>
              <a:t>');</a:t>
            </a:r>
            <a:br>
              <a:rPr lang="en-US" altLang="zh-CN" dirty="0"/>
            </a:br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 err="1"/>
              <a:t>btn_links</a:t>
            </a:r>
            <a:r>
              <a:rPr lang="en-US" altLang="zh-CN" dirty="0"/>
              <a:t>=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('</a:t>
            </a:r>
            <a:r>
              <a:rPr lang="en-US" altLang="zh-CN" dirty="0" err="1"/>
              <a:t>btn_links</a:t>
            </a:r>
            <a:r>
              <a:rPr lang="en-US" altLang="zh-CN" dirty="0"/>
              <a:t>');</a:t>
            </a:r>
            <a:br>
              <a:rPr lang="en-US" altLang="zh-CN" dirty="0"/>
            </a:br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 err="1"/>
              <a:t>ddH</a:t>
            </a:r>
            <a:r>
              <a:rPr lang="en-US" altLang="zh-CN" dirty="0"/>
              <a:t>= </a:t>
            </a:r>
            <a:r>
              <a:rPr lang="en-US" altLang="zh-CN" dirty="0" err="1"/>
              <a:t>links_dd.style.height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/>
              <a:t>flag=</a:t>
            </a:r>
            <a:r>
              <a:rPr lang="en-US" altLang="zh-CN" b="1" dirty="0"/>
              <a:t>true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 err="1"/>
              <a:t>btn_links.onclick</a:t>
            </a:r>
            <a:r>
              <a:rPr lang="en-US" altLang="zh-CN" dirty="0"/>
              <a:t>=</a:t>
            </a:r>
            <a:r>
              <a:rPr lang="en-US" altLang="zh-CN" b="1" dirty="0"/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if</a:t>
            </a:r>
            <a:r>
              <a:rPr lang="en-US" altLang="zh-CN" dirty="0"/>
              <a:t>(flag){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btn_links.innerHTML</a:t>
            </a:r>
            <a:r>
              <a:rPr lang="en-US" altLang="zh-CN" dirty="0"/>
              <a:t>="</a:t>
            </a:r>
            <a:r>
              <a:rPr lang="zh-CN" altLang="en-US" dirty="0"/>
              <a:t>收起</a:t>
            </a:r>
            <a:r>
              <a:rPr lang="en-US" altLang="zh-CN" dirty="0"/>
              <a:t>";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links_dd.className</a:t>
            </a:r>
            <a:r>
              <a:rPr lang="en-US" altLang="zh-CN" dirty="0"/>
              <a:t>="current";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    flag=</a:t>
            </a:r>
            <a:r>
              <a:rPr lang="en-US" altLang="zh-CN" b="1" dirty="0"/>
              <a:t>false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</a:t>
            </a:r>
            <a:br>
              <a:rPr lang="en-US" altLang="zh-CN" dirty="0"/>
            </a:br>
            <a:r>
              <a:rPr lang="en-US" altLang="zh-CN" dirty="0"/>
              <a:t>    }</a:t>
            </a:r>
            <a:r>
              <a:rPr lang="en-US" altLang="zh-CN" b="1" dirty="0"/>
              <a:t>else 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links_dd.className</a:t>
            </a:r>
            <a:r>
              <a:rPr lang="en-US" altLang="zh-CN" dirty="0"/>
              <a:t>="";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btn_links.innerHTML</a:t>
            </a:r>
            <a:r>
              <a:rPr lang="en-US" altLang="zh-CN" dirty="0"/>
              <a:t>="</a:t>
            </a:r>
            <a:r>
              <a:rPr lang="zh-CN" altLang="en-US" dirty="0"/>
              <a:t>更多</a:t>
            </a:r>
            <a:r>
              <a:rPr lang="en-US" altLang="zh-CN" dirty="0"/>
              <a:t>";</a:t>
            </a:r>
            <a:br>
              <a:rPr lang="en-US" altLang="zh-CN" dirty="0"/>
            </a:br>
            <a:r>
              <a:rPr lang="en-US" altLang="zh-CN" dirty="0"/>
              <a:t>        flag=</a:t>
            </a:r>
            <a:r>
              <a:rPr lang="en-US" altLang="zh-CN" b="1" dirty="0"/>
              <a:t>true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}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07768" y="818007"/>
            <a:ext cx="6477000" cy="1914144"/>
          </a:xfrm>
        </p:spPr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4561" y="384366"/>
            <a:ext cx="8202239" cy="2840962"/>
          </a:xfrm>
          <a:ln>
            <a:solidFill>
              <a:srgbClr val="FFAF03"/>
            </a:solidFill>
          </a:ln>
        </p:spPr>
        <p:txBody>
          <a:bodyPr/>
          <a:lstStyle/>
          <a:p>
            <a:r>
              <a:rPr kumimoji="1" lang="zh-CN" altLang="en-US" dirty="0" smtClean="0"/>
              <a:t>                    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                            </a:t>
            </a:r>
            <a:r>
              <a:rPr kumimoji="1" lang="en-US" altLang="zh-CN" sz="4000" dirty="0" smtClean="0">
                <a:solidFill>
                  <a:schemeClr val="bg2">
                    <a:lumMod val="50000"/>
                  </a:schemeClr>
                </a:solidFill>
              </a:rPr>
              <a:t>footer</a:t>
            </a:r>
            <a:r>
              <a:rPr kumimoji="1" lang="zh-CN" altLang="en-US" sz="4000" dirty="0" smtClean="0">
                <a:solidFill>
                  <a:schemeClr val="bg2">
                    <a:lumMod val="50000"/>
                  </a:schemeClr>
                </a:solidFill>
              </a:rPr>
              <a:t>部分布局展示</a:t>
            </a:r>
            <a:endParaRPr kumimoji="1" lang="en-US" altLang="zh-CN" sz="40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CN" alt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图片 3" descr="屏幕快照 2016-12-08 16.16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444"/>
            <a:ext cx="9144000" cy="748095"/>
          </a:xfrm>
          <a:prstGeom prst="rect">
            <a:avLst/>
          </a:prstGeom>
        </p:spPr>
      </p:pic>
      <p:pic>
        <p:nvPicPr>
          <p:cNvPr id="5" name="图片 4" descr="屏幕快照 2016-12-08 16.16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344"/>
            <a:ext cx="9144000" cy="1635688"/>
          </a:xfrm>
          <a:prstGeom prst="rect">
            <a:avLst/>
          </a:prstGeom>
        </p:spPr>
      </p:pic>
      <p:pic>
        <p:nvPicPr>
          <p:cNvPr id="6" name="图片 5" descr="屏幕快照 2016-12-08 16.17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6477"/>
            <a:ext cx="9144000" cy="539151"/>
          </a:xfrm>
          <a:prstGeom prst="rect">
            <a:avLst/>
          </a:prstGeom>
        </p:spPr>
      </p:pic>
      <p:pic>
        <p:nvPicPr>
          <p:cNvPr id="7" name="图片 6" descr="屏幕快照 2016-12-08 16.17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3189"/>
            <a:ext cx="9144000" cy="454315"/>
          </a:xfrm>
          <a:prstGeom prst="rect">
            <a:avLst/>
          </a:prstGeom>
        </p:spPr>
      </p:pic>
      <p:pic>
        <p:nvPicPr>
          <p:cNvPr id="8" name="图片 7" descr="屏幕快照 2016-12-08 16.18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3558"/>
            <a:ext cx="9144000" cy="5383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39514" y="1387058"/>
            <a:ext cx="37428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Public--footer</a:t>
            </a:r>
            <a:endParaRPr kumimoji="1"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39514" y="2732151"/>
            <a:ext cx="4544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Footer_servic</a:t>
            </a:r>
            <a:r>
              <a:rPr kumimoji="1" lang="en-US" altLang="zh-CN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kumimoji="1" lang="zh-CN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22297" y="4053189"/>
            <a:ext cx="476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Footer_copyright</a:t>
            </a:r>
            <a:endParaRPr kumimoji="1" lang="zh-CN" alt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57734" y="4925672"/>
            <a:ext cx="4544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Footer_safety</a:t>
            </a:r>
            <a:endParaRPr kumimoji="1" lang="zh-CN" alt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25078" y="5705707"/>
            <a:ext cx="4544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Footer_links</a:t>
            </a:r>
            <a:endParaRPr kumimoji="1" lang="zh-CN" alt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屏幕快照 2016-12-08 17.06.42.pn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-4697"/>
          <a:stretch>
            <a:fillRect/>
          </a:stretch>
        </p:blipFill>
        <p:spPr>
          <a:xfrm rot="21214351">
            <a:off x="523041" y="4252194"/>
            <a:ext cx="2761552" cy="2178595"/>
          </a:xfrm>
        </p:spPr>
      </p:pic>
      <p:pic>
        <p:nvPicPr>
          <p:cNvPr id="8" name="图片占位符 7" descr="屏幕快照 2016-12-08 17.06.22.pn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-1758" r="-3326" b="9258"/>
          <a:stretch>
            <a:fillRect/>
          </a:stretch>
        </p:blipFill>
        <p:spPr>
          <a:xfrm rot="232774">
            <a:off x="438665" y="521999"/>
            <a:ext cx="3762674" cy="2697083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小箭头为</a:t>
            </a:r>
            <a:r>
              <a:rPr kumimoji="1" lang="en-US" altLang="zh-CN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kumimoji="1"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样式写成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display: inline- block;width:0;height:0;font-size: 0;overflow: hidden;</a:t>
            </a:r>
            <a:br>
              <a:rPr lang="en-US" altLang="zh-CN" dirty="0"/>
            </a:br>
            <a:r>
              <a:rPr lang="en-US" altLang="zh-CN" dirty="0"/>
              <a:t>    border:3px solid #</a:t>
            </a:r>
            <a:r>
              <a:rPr lang="en-US" altLang="zh-CN" dirty="0" err="1"/>
              <a:t>FAFAFA;position</a:t>
            </a:r>
            <a:r>
              <a:rPr lang="en-US" altLang="zh-CN" dirty="0"/>
              <a:t>: absolute;top:10px;right:5px;border-color:#ccc #</a:t>
            </a:r>
            <a:r>
              <a:rPr lang="en-US" altLang="zh-CN" dirty="0" err="1"/>
              <a:t>fff</a:t>
            </a:r>
            <a:r>
              <a:rPr lang="en-US" altLang="zh-CN" dirty="0"/>
              <a:t> #</a:t>
            </a:r>
            <a:r>
              <a:rPr lang="en-US" altLang="zh-CN" dirty="0" err="1"/>
              <a:t>fff</a:t>
            </a:r>
            <a:r>
              <a:rPr lang="en-US" altLang="zh-CN" dirty="0"/>
              <a:t> #</a:t>
            </a:r>
            <a:r>
              <a:rPr lang="en-US" altLang="zh-CN" dirty="0" err="1"/>
              <a:t>fff</a:t>
            </a:r>
            <a:r>
              <a:rPr lang="en-US" altLang="zh-CN" dirty="0"/>
              <a:t>;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顶部导航栏和广告轮播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371600"/>
            <a:ext cx="9183370" cy="28822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8415" y="1797685"/>
            <a:ext cx="9182735" cy="6470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8415" y="2673350"/>
            <a:ext cx="9181465" cy="7727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内容占位符 12" descr="QQ图片2016121122472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5" y="1944370"/>
            <a:ext cx="3724275" cy="307340"/>
          </a:xfrm>
          <a:prstGeom prst="rect">
            <a:avLst/>
          </a:prstGeom>
        </p:spPr>
      </p:pic>
      <p:pic>
        <p:nvPicPr>
          <p:cNvPr id="14" name="图片 13" descr="QQ图片201612112247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80" y="1990090"/>
            <a:ext cx="4534535" cy="261620"/>
          </a:xfrm>
          <a:prstGeom prst="rect">
            <a:avLst/>
          </a:prstGeom>
        </p:spPr>
      </p:pic>
      <p:pic>
        <p:nvPicPr>
          <p:cNvPr id="15" name="图片 14" descr="QQ图片201612112247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" y="2847340"/>
            <a:ext cx="8495665" cy="42481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18415" y="3637280"/>
            <a:ext cx="9181465" cy="7581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QQ图片201612112247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" y="3702050"/>
            <a:ext cx="2238375" cy="657225"/>
          </a:xfrm>
          <a:prstGeom prst="rect">
            <a:avLst/>
          </a:prstGeom>
        </p:spPr>
      </p:pic>
      <p:pic>
        <p:nvPicPr>
          <p:cNvPr id="18" name="图片 17" descr="QQ图片201612112248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755" y="3716655"/>
            <a:ext cx="2362200" cy="62865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18415" y="4618355"/>
            <a:ext cx="9161780" cy="3543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QQ图片201612112252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40" y="4669790"/>
            <a:ext cx="7847330" cy="25082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0" y="5220335"/>
            <a:ext cx="9151620" cy="17805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QQ图片201612112254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975" y="5302885"/>
            <a:ext cx="8526145" cy="169799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85140" y="5422265"/>
            <a:ext cx="2860040" cy="14585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628130" y="6479540"/>
            <a:ext cx="2192020" cy="4432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QQ图片201612112254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1160" y="6567805"/>
            <a:ext cx="1965960" cy="266700"/>
          </a:xfrm>
          <a:prstGeom prst="rect">
            <a:avLst/>
          </a:prstGeom>
        </p:spPr>
      </p:pic>
      <p:pic>
        <p:nvPicPr>
          <p:cNvPr id="26" name="图片 25" descr="QQ图片201612112258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0" y="5473065"/>
            <a:ext cx="2328545" cy="1356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前行当中的挫折</a:t>
            </a:r>
          </a:p>
        </p:txBody>
      </p:sp>
      <p:pic>
        <p:nvPicPr>
          <p:cNvPr id="4" name="图片 3" descr="QQ图片201612112143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388110"/>
            <a:ext cx="3714115" cy="3637915"/>
          </a:xfrm>
          <a:prstGeom prst="rect">
            <a:avLst/>
          </a:prstGeom>
        </p:spPr>
      </p:pic>
      <p:pic>
        <p:nvPicPr>
          <p:cNvPr id="5" name="图片 4" descr="QQ图片201612112146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940" y="1388110"/>
            <a:ext cx="809625" cy="1276350"/>
          </a:xfrm>
          <a:prstGeom prst="rect">
            <a:avLst/>
          </a:prstGeom>
        </p:spPr>
      </p:pic>
      <p:pic>
        <p:nvPicPr>
          <p:cNvPr id="6" name="图片 5" descr="QQ图片201612112146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980" y="1371600"/>
            <a:ext cx="2190750" cy="1219200"/>
          </a:xfrm>
          <a:prstGeom prst="rect">
            <a:avLst/>
          </a:prstGeom>
        </p:spPr>
      </p:pic>
      <p:pic>
        <p:nvPicPr>
          <p:cNvPr id="7" name="图片 6" descr="QQ图片201612112147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180" y="1388110"/>
            <a:ext cx="1857375" cy="771525"/>
          </a:xfrm>
          <a:prstGeom prst="rect">
            <a:avLst/>
          </a:prstGeom>
        </p:spPr>
      </p:pic>
      <p:pic>
        <p:nvPicPr>
          <p:cNvPr id="8" name="图片 7" descr="QQ图片201612112147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" y="5215255"/>
            <a:ext cx="8954770" cy="114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问题所在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2735" y="1949450"/>
            <a:ext cx="8558530" cy="289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刚开始的写法都类似于下面的，没有直接在目标</a:t>
            </a:r>
            <a:r>
              <a:rPr lang="en-US" altLang="zh-CN"/>
              <a:t>li</a:t>
            </a:r>
            <a:r>
              <a:rPr lang="zh-CN" altLang="en-US"/>
              <a:t>里面添加盒子，而是在外添加盒子。</a:t>
            </a:r>
          </a:p>
          <a:p>
            <a:endParaRPr lang="zh-CN" altLang="en-US"/>
          </a:p>
          <a:p>
            <a:r>
              <a:rPr lang="zh-CN" altLang="en-US"/>
              <a:t>&lt;ul&gt;</a:t>
            </a:r>
          </a:p>
          <a:p>
            <a:r>
              <a:rPr lang="zh-CN" altLang="en-US"/>
              <a:t>    &lt;li&gt;&lt;span display: inline-block"&gt;&lt;/span&gt; 金华 &lt;a id="change"&gt;[切换]&lt;/a&gt;&lt;/li&gt;</a:t>
            </a:r>
          </a:p>
          <a:p>
            <a:r>
              <a:rPr lang="zh-CN" altLang="en-US"/>
              <a:t> &lt;/ul&gt;</a:t>
            </a:r>
          </a:p>
          <a:p>
            <a:r>
              <a:rPr lang="zh-CN" altLang="en-US"/>
              <a:t>   &lt;div id="changeBox" style="display: none;"&gt;</a:t>
            </a:r>
          </a:p>
          <a:p>
            <a:r>
              <a:rPr lang="zh-CN" altLang="en-US"/>
              <a:t>     &lt;p&gt;可选城市列表&lt;/p&gt;</a:t>
            </a:r>
          </a:p>
          <a:p>
            <a:r>
              <a:rPr lang="zh-CN" altLang="en-US"/>
              <a:t>&lt;/div&gt;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错误效果</a:t>
            </a:r>
          </a:p>
        </p:txBody>
      </p:sp>
      <p:pic>
        <p:nvPicPr>
          <p:cNvPr id="3" name="图片 2" descr="QQ图片201612112223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1371600"/>
            <a:ext cx="8176260" cy="19316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6475" y="3637915"/>
            <a:ext cx="67405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在不同尺寸的显示屏上，位置偏差。</a:t>
            </a:r>
          </a:p>
        </p:txBody>
      </p:sp>
      <p:pic>
        <p:nvPicPr>
          <p:cNvPr id="5" name="图片 4" descr="QQ图片201612112230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" y="4523105"/>
            <a:ext cx="8867140" cy="1017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5120" y="5797550"/>
            <a:ext cx="8680450" cy="42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将鼠标移入子导航栏时，邮轮 样式本应为           而错误效果为    </a:t>
            </a:r>
          </a:p>
        </p:txBody>
      </p:sp>
      <p:pic>
        <p:nvPicPr>
          <p:cNvPr id="7" name="图片 6" descr="QQ图片201612112232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345" y="5787390"/>
            <a:ext cx="676275" cy="438150"/>
          </a:xfrm>
          <a:prstGeom prst="rect">
            <a:avLst/>
          </a:prstGeom>
        </p:spPr>
      </p:pic>
      <p:pic>
        <p:nvPicPr>
          <p:cNvPr id="8" name="图片 7" descr="QQ图片201612112233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115" y="5854065"/>
            <a:ext cx="676275" cy="371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知错能改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1470" y="2277110"/>
            <a:ext cx="8481060" cy="37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&lt;ul&gt;</a:t>
            </a:r>
            <a:endParaRPr lang="zh-CN" altLang="en-US"/>
          </a:p>
          <a:p>
            <a:r>
              <a:rPr lang="zh-CN" altLang="en-US">
                <a:sym typeface="+mn-ea"/>
              </a:rPr>
              <a:t>    &lt;li&gt;  &lt;span display: inline-block"&gt;&lt;/span&gt; 金华 &lt;a id="change"&gt;[切换]&lt;/a&gt;</a:t>
            </a:r>
          </a:p>
          <a:p>
            <a:r>
              <a:rPr lang="en-US" altLang="zh-CN">
                <a:sym typeface="+mn-ea"/>
              </a:rPr>
              <a:t>	     </a:t>
            </a:r>
            <a:r>
              <a:rPr lang="zh-CN" altLang="en-US">
                <a:sym typeface="+mn-ea"/>
              </a:rPr>
              <a:t>&lt;div id="changeBox" style="display: none;"&gt;</a:t>
            </a:r>
            <a:endParaRPr lang="zh-CN" altLang="en-US"/>
          </a:p>
          <a:p>
            <a:r>
              <a:rPr lang="zh-CN" altLang="en-US">
                <a:sym typeface="+mn-ea"/>
              </a:rPr>
              <a:t>      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&lt;p&gt;可选城市列表&lt;/p&gt;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&lt;/div&gt;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    &lt;/li&gt;</a:t>
            </a:r>
            <a:endParaRPr lang="zh-CN" altLang="en-US"/>
          </a:p>
          <a:p>
            <a:r>
              <a:rPr lang="zh-CN" altLang="en-US">
                <a:sym typeface="+mn-ea"/>
              </a:rPr>
              <a:t> &lt;/ul&gt;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完美解决</a:t>
            </a:r>
            <a:r>
              <a:rPr lang="en-US" altLang="zh-CN"/>
              <a:t>@@@@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  <a:r>
              <a:rPr lang="en-US" altLang="zh-CN"/>
              <a:t>1</a:t>
            </a:r>
          </a:p>
        </p:txBody>
      </p:sp>
      <p:pic>
        <p:nvPicPr>
          <p:cNvPr id="4" name="图片 3" descr="QQ图片201612112143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" y="1466850"/>
            <a:ext cx="3426460" cy="3355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075" y="5051425"/>
            <a:ext cx="3336290" cy="179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点击 </a:t>
            </a:r>
            <a:r>
              <a:rPr lang="en-US" altLang="zh-CN"/>
              <a:t>[</a:t>
            </a:r>
            <a:r>
              <a:rPr lang="zh-CN" altLang="en-US"/>
              <a:t>切换</a:t>
            </a:r>
            <a:r>
              <a:rPr lang="en-US" altLang="zh-CN"/>
              <a:t>] </a:t>
            </a:r>
            <a:r>
              <a:rPr lang="zh-CN" altLang="en-US"/>
              <a:t>或者 可选城市列表框之外的任何空白地方，可选城市列表框消失。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这里需要取消冒泡事件。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59250" y="1466850"/>
            <a:ext cx="4672330" cy="37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r>
              <a:rPr lang="zh-CN" altLang="en-US"/>
              <a:t>切换</a:t>
            </a:r>
            <a:r>
              <a:rPr lang="en-US" altLang="zh-CN"/>
              <a:t>.</a:t>
            </a:r>
            <a:r>
              <a:rPr lang="zh-CN" altLang="en-US"/>
              <a:t>addEventListener('click',function (e) {</a:t>
            </a:r>
          </a:p>
          <a:p>
            <a:r>
              <a:rPr lang="zh-CN" altLang="en-US"/>
              <a:t>    e = e || window.event;</a:t>
            </a:r>
          </a:p>
          <a:p>
            <a:r>
              <a:rPr lang="zh-CN" altLang="en-US"/>
              <a:t>    e.stopPropagation();</a:t>
            </a:r>
          </a:p>
          <a:p>
            <a:r>
              <a:rPr lang="zh-CN" altLang="en-US"/>
              <a:t>    </a:t>
            </a:r>
            <a:r>
              <a:rPr lang="en-US" altLang="zh-CN"/>
              <a:t>...</a:t>
            </a:r>
          </a:p>
          <a:p>
            <a:r>
              <a:rPr lang="en-US" altLang="zh-CN"/>
              <a:t>}</a:t>
            </a:r>
          </a:p>
          <a:p>
            <a:endParaRPr lang="en-US" altLang="zh-CN"/>
          </a:p>
          <a:p>
            <a:r>
              <a:rPr lang="zh-CN" altLang="en-US"/>
              <a:t>列表框</a:t>
            </a:r>
            <a:r>
              <a:rPr lang="en-US" altLang="zh-CN"/>
              <a:t>.addEventListener('click',function (e) {</a:t>
            </a:r>
          </a:p>
          <a:p>
            <a:r>
              <a:rPr lang="en-US" altLang="zh-CN"/>
              <a:t>    e = e ||window.event;</a:t>
            </a:r>
          </a:p>
          <a:p>
            <a:r>
              <a:rPr lang="en-US" altLang="zh-CN"/>
              <a:t>    e.stopPropagation();</a:t>
            </a:r>
          </a:p>
          <a:p>
            <a:r>
              <a:rPr lang="en-US" altLang="zh-CN"/>
              <a:t>});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  <a:r>
              <a:rPr lang="en-US" altLang="zh-CN"/>
              <a:t>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7825" y="2172335"/>
            <a:ext cx="8559165" cy="70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在每一次启用轮播定时器的    目标</a:t>
            </a:r>
            <a:r>
              <a:rPr lang="en-US" altLang="zh-CN"/>
              <a:t>.on</a:t>
            </a:r>
            <a:r>
              <a:rPr lang="zh-CN" altLang="en-US"/>
              <a:t>（</a:t>
            </a:r>
            <a:r>
              <a:rPr lang="en-US" altLang="zh-CN"/>
              <a:t>'mouseenter',fn</a:t>
            </a:r>
            <a:r>
              <a:rPr lang="zh-CN" altLang="en-US"/>
              <a:t>）  语句里面首先需要清除定时器。防止多个定时器同时调用。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5750" y="3349625"/>
            <a:ext cx="8362950" cy="262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$('广告').mouseleave(function () {</a:t>
            </a:r>
          </a:p>
          <a:p>
            <a:r>
              <a:rPr lang="zh-CN" altLang="en-US"/>
              <a:t>    clearInterval(timer);</a:t>
            </a:r>
          </a:p>
          <a:p>
            <a:r>
              <a:rPr lang="zh-CN" altLang="en-US"/>
              <a:t>    timer = setInterval(autoPlay,5000)</a:t>
            </a:r>
          </a:p>
          <a:p>
            <a:r>
              <a:rPr lang="zh-CN" altLang="en-US"/>
              <a:t>    });</a:t>
            </a:r>
          </a:p>
          <a:p>
            <a:r>
              <a:rPr lang="zh-CN" altLang="en-US"/>
              <a:t>$('广告内导航栏').on('mouseenter',function () {</a:t>
            </a:r>
          </a:p>
          <a:p>
            <a:r>
              <a:rPr lang="zh-CN" altLang="en-US"/>
              <a:t>    clearInterval(timer);</a:t>
            </a:r>
          </a:p>
          <a:p>
            <a:r>
              <a:rPr lang="zh-CN" altLang="en-US"/>
              <a:t>    timer = setInterval(autoPlay,5000)</a:t>
            </a:r>
          </a:p>
          <a:p>
            <a:r>
              <a:rPr lang="zh-CN" altLang="en-US"/>
              <a:t>    });</a:t>
            </a:r>
          </a:p>
          <a:p>
            <a:r>
              <a:rPr lang="zh-CN" altLang="en-US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墨水池">
  <a:themeElements>
    <a:clrScheme name="墨水池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墨水池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墨水池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>
            <a:fillRect/>
          </a:stretch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>
            <a:fillRect/>
          </a:stretch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>
            <a:fillRect/>
          </a:stretch>
        </a:blipFill>
        <a:blipFill rotWithShape="1">
          <a:blip xmlns:r="http://schemas.openxmlformats.org/officeDocument/2006/relationships" r:embed="rId4"/>
          <a:stretch>
            <a:fillRect/>
          </a:stretch>
        </a:blipFill>
        <a:blipFill rotWithShape="1">
          <a:blip xmlns:r="http://schemas.openxmlformats.org/officeDocument/2006/relationships" r:embed="rId5"/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墨水池.thmx</Template>
  <TotalTime>128</TotalTime>
  <Words>582</Words>
  <Application>Microsoft Macintosh PowerPoint</Application>
  <PresentationFormat>全屏显示(4:3)</PresentationFormat>
  <Paragraphs>120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Calibri</vt:lpstr>
      <vt:lpstr>Goudy Old Style</vt:lpstr>
      <vt:lpstr>Impact</vt:lpstr>
      <vt:lpstr>Rockwell</vt:lpstr>
      <vt:lpstr>宋体</vt:lpstr>
      <vt:lpstr>微软雅黑</vt:lpstr>
      <vt:lpstr>墨水池</vt:lpstr>
      <vt:lpstr>仿驴妈妈旅游网</vt:lpstr>
      <vt:lpstr>Web前端</vt:lpstr>
      <vt:lpstr>顶部导航栏和广告轮播</vt:lpstr>
      <vt:lpstr>前行当中的挫折</vt:lpstr>
      <vt:lpstr>问题所在</vt:lpstr>
      <vt:lpstr>错误效果</vt:lpstr>
      <vt:lpstr>知错能改</vt:lpstr>
      <vt:lpstr>注意1</vt:lpstr>
      <vt:lpstr>注意2</vt:lpstr>
      <vt:lpstr>特惠旅游大促销</vt:lpstr>
      <vt:lpstr>代码展示</vt:lpstr>
      <vt:lpstr>代码展示</vt:lpstr>
      <vt:lpstr>网页中间部分                                                                                                                                                                                   国内游部分展示</vt:lpstr>
      <vt:lpstr>基本布局</vt:lpstr>
      <vt:lpstr>基本布局</vt:lpstr>
      <vt:lpstr>基本布局</vt:lpstr>
      <vt:lpstr>基本布局</vt:lpstr>
      <vt:lpstr>用Jquery 实现的简单特效</vt:lpstr>
      <vt:lpstr>旅游攻略部分布局展示</vt:lpstr>
      <vt:lpstr>代码展示</vt:lpstr>
      <vt:lpstr>代码展示</vt:lpstr>
      <vt:lpstr>代码展示</vt:lpstr>
      <vt:lpstr> </vt:lpstr>
      <vt:lpstr>小箭头为css样式写成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仿驴妈妈旅游网</dc:title>
  <dc:creator>汇文 教育75</dc:creator>
  <cp:lastModifiedBy>Microsoft Office 用户</cp:lastModifiedBy>
  <cp:revision>17</cp:revision>
  <dcterms:created xsi:type="dcterms:W3CDTF">2016-12-08T07:22:00Z</dcterms:created>
  <dcterms:modified xsi:type="dcterms:W3CDTF">2016-12-12T03:28:56Z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